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6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28"/>
  </p:handoutMasterIdLst>
  <p:sldIdLst>
    <p:sldId id="256" r:id="rId3"/>
    <p:sldId id="257" r:id="rId4"/>
    <p:sldId id="258" r:id="rId5"/>
    <p:sldId id="311" r:id="rId7"/>
    <p:sldId id="328" r:id="rId8"/>
    <p:sldId id="329" r:id="rId9"/>
    <p:sldId id="263" r:id="rId10"/>
    <p:sldId id="264" r:id="rId11"/>
    <p:sldId id="288" r:id="rId12"/>
    <p:sldId id="337" r:id="rId13"/>
    <p:sldId id="335" r:id="rId14"/>
    <p:sldId id="336" r:id="rId15"/>
    <p:sldId id="265" r:id="rId16"/>
    <p:sldId id="332" r:id="rId17"/>
    <p:sldId id="331" r:id="rId18"/>
    <p:sldId id="330" r:id="rId19"/>
    <p:sldId id="333" r:id="rId20"/>
    <p:sldId id="313" r:id="rId21"/>
    <p:sldId id="272" r:id="rId22"/>
    <p:sldId id="324" r:id="rId23"/>
    <p:sldId id="325" r:id="rId24"/>
    <p:sldId id="267" r:id="rId25"/>
    <p:sldId id="302" r:id="rId26"/>
    <p:sldId id="285" r:id="rId27"/>
  </p:sldIdLst>
  <p:sldSz cx="12192000" cy="6858000"/>
  <p:notesSz cx="6858000" cy="9144000"/>
  <p:embeddedFontLst>
    <p:embeddedFont>
      <p:font typeface="汉仪旗黑-55简" panose="00020600040101010101" charset="-128"/>
      <p:regular r:id="rId32"/>
    </p:embeddedFont>
    <p:embeddedFont>
      <p:font typeface="汉仪雅酷黑 65W" panose="020B0604020202020204" charset="-122"/>
      <p:regular r:id="rId33"/>
    </p:embeddedFont>
    <p:embeddedFont>
      <p:font typeface="MS UI Gothic" panose="020B0600070205080204" charset="-128"/>
      <p:regular r:id="rId34"/>
    </p:embeddedFont>
    <p:embeddedFont>
      <p:font typeface="Microsoft YaHei UI" panose="020B0503020204020204" charset="-122"/>
      <p:regular r:id="rId35"/>
    </p:embeddedFont>
    <p:embeddedFont>
      <p:font typeface="Yu Gothic" panose="020B0400000000000000" charset="-128"/>
      <p:regular r:id="rId36"/>
    </p:embeddedFont>
    <p:embeddedFont>
      <p:font typeface="微软雅黑" panose="020B0503020204020204" pitchFamily="34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1C9"/>
    <a:srgbClr val="1E3163"/>
    <a:srgbClr val="FFBD59"/>
    <a:srgbClr val="D9D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5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350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旗黑-55简" panose="00020600040101010101" charset="-128"/>
              </a:rPr>
            </a:fld>
            <a:endParaRPr lang="zh-CN" altLang="en-US">
              <a:latin typeface="汉仪旗黑-55简" panose="00020600040101010101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旗黑-55简" panose="00020600040101010101" charset="-128"/>
              </a:rPr>
            </a:fld>
            <a:endParaRPr lang="zh-CN" altLang="en-US">
              <a:latin typeface="汉仪旗黑-55简" panose="0002060004010101010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55简" panose="00020600040101010101" charset="-128"/>
        <a:ea typeface="汉仪旗黑-55简" panose="00020600040101010101" charset="-128"/>
        <a:cs typeface="汉仪旗黑-55简" panose="00020600040101010101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635" y="5845810"/>
            <a:ext cx="2322830" cy="1012190"/>
            <a:chOff x="-8" y="9206"/>
            <a:chExt cx="3658" cy="1594"/>
          </a:xfrm>
        </p:grpSpPr>
        <p:grpSp>
          <p:nvGrpSpPr>
            <p:cNvPr id="78" name="组合 77"/>
            <p:cNvGrpSpPr/>
            <p:nvPr/>
          </p:nvGrpSpPr>
          <p:grpSpPr>
            <a:xfrm>
              <a:off x="3294" y="10233"/>
              <a:ext cx="356" cy="289"/>
              <a:chOff x="5603791" y="3255683"/>
              <a:chExt cx="439118" cy="357527"/>
            </a:xfrm>
          </p:grpSpPr>
          <p:sp>
            <p:nvSpPr>
              <p:cNvPr id="76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7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flipH="1">
              <a:off x="-8" y="9206"/>
              <a:ext cx="2957" cy="1594"/>
              <a:chOff x="16258" y="9206"/>
              <a:chExt cx="2957" cy="1594"/>
            </a:xfrm>
          </p:grpSpPr>
          <p:sp>
            <p:nvSpPr>
              <p:cNvPr id="60" name="任意多边形 59"/>
              <p:cNvSpPr/>
              <p:nvPr/>
            </p:nvSpPr>
            <p:spPr bwMode="auto">
              <a:xfrm rot="10800000">
                <a:off x="17335" y="9956"/>
                <a:ext cx="1184" cy="84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 bwMode="auto">
              <a:xfrm rot="10800000">
                <a:off x="16258" y="9956"/>
                <a:ext cx="1184" cy="844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 bwMode="auto">
              <a:xfrm rot="10800000">
                <a:off x="18421" y="9206"/>
                <a:ext cx="795" cy="1594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95" h="1594">
                    <a:moveTo>
                      <a:pt x="0" y="0"/>
                    </a:moveTo>
                    <a:lnTo>
                      <a:pt x="795" y="0"/>
                    </a:lnTo>
                    <a:lnTo>
                      <a:pt x="789" y="13"/>
                    </a:lnTo>
                    <a:cubicBezTo>
                      <a:pt x="712" y="165"/>
                      <a:pt x="611" y="368"/>
                      <a:pt x="475" y="638"/>
                    </a:cubicBezTo>
                    <a:cubicBezTo>
                      <a:pt x="473" y="645"/>
                      <a:pt x="473" y="650"/>
                      <a:pt x="468" y="657"/>
                    </a:cubicBezTo>
                    <a:cubicBezTo>
                      <a:pt x="468" y="657"/>
                      <a:pt x="468" y="657"/>
                      <a:pt x="7" y="1581"/>
                    </a:cubicBezTo>
                    <a:lnTo>
                      <a:pt x="0" y="1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9" name="Freeform 15"/>
              <p:cNvSpPr>
                <a:spLocks noEditPoints="1"/>
              </p:cNvSpPr>
              <p:nvPr/>
            </p:nvSpPr>
            <p:spPr bwMode="auto">
              <a:xfrm rot="10800000">
                <a:off x="18372" y="9295"/>
                <a:ext cx="421" cy="420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0" name="Freeform 16"/>
              <p:cNvSpPr>
                <a:spLocks noEditPoints="1"/>
              </p:cNvSpPr>
              <p:nvPr/>
            </p:nvSpPr>
            <p:spPr bwMode="auto">
              <a:xfrm rot="10800000">
                <a:off x="17973" y="9295"/>
                <a:ext cx="423" cy="420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1" name="Freeform 17"/>
              <p:cNvSpPr>
                <a:spLocks noEditPoints="1"/>
              </p:cNvSpPr>
              <p:nvPr/>
            </p:nvSpPr>
            <p:spPr bwMode="auto">
              <a:xfrm rot="10800000">
                <a:off x="17574" y="9295"/>
                <a:ext cx="421" cy="420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3" name="Freeform 18"/>
              <p:cNvSpPr>
                <a:spLocks noEditPoints="1"/>
              </p:cNvSpPr>
              <p:nvPr/>
            </p:nvSpPr>
            <p:spPr bwMode="auto">
              <a:xfrm rot="10800000">
                <a:off x="17173" y="9295"/>
                <a:ext cx="424" cy="420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 rot="10800000">
                <a:off x="16775" y="9295"/>
                <a:ext cx="421" cy="420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34" name="组合 33"/>
          <p:cNvGrpSpPr/>
          <p:nvPr userDrawn="1"/>
        </p:nvGrpSpPr>
        <p:grpSpPr>
          <a:xfrm>
            <a:off x="9929495" y="-10160"/>
            <a:ext cx="2261235" cy="1012190"/>
            <a:chOff x="15637" y="-16"/>
            <a:chExt cx="3561" cy="1594"/>
          </a:xfrm>
        </p:grpSpPr>
        <p:grpSp>
          <p:nvGrpSpPr>
            <p:cNvPr id="79" name="组合 78"/>
            <p:cNvGrpSpPr/>
            <p:nvPr/>
          </p:nvGrpSpPr>
          <p:grpSpPr>
            <a:xfrm flipH="1">
              <a:off x="15637" y="261"/>
              <a:ext cx="356" cy="289"/>
              <a:chOff x="5603791" y="3255683"/>
              <a:chExt cx="439118" cy="357527"/>
            </a:xfrm>
          </p:grpSpPr>
          <p:sp>
            <p:nvSpPr>
              <p:cNvPr id="81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82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0800000" flipH="1">
              <a:off x="16242" y="-16"/>
              <a:ext cx="2957" cy="1594"/>
              <a:chOff x="16258" y="9206"/>
              <a:chExt cx="2957" cy="1594"/>
            </a:xfrm>
          </p:grpSpPr>
          <p:sp>
            <p:nvSpPr>
              <p:cNvPr id="16" name="任意多边形 15"/>
              <p:cNvSpPr/>
              <p:nvPr/>
            </p:nvSpPr>
            <p:spPr bwMode="auto">
              <a:xfrm rot="10800000">
                <a:off x="17335" y="9956"/>
                <a:ext cx="1184" cy="84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 bwMode="auto">
              <a:xfrm rot="10800000">
                <a:off x="16258" y="9956"/>
                <a:ext cx="1184" cy="844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 bwMode="auto">
              <a:xfrm rot="10800000">
                <a:off x="18421" y="9206"/>
                <a:ext cx="795" cy="1594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95" h="1594">
                    <a:moveTo>
                      <a:pt x="0" y="0"/>
                    </a:moveTo>
                    <a:lnTo>
                      <a:pt x="795" y="0"/>
                    </a:lnTo>
                    <a:lnTo>
                      <a:pt x="789" y="13"/>
                    </a:lnTo>
                    <a:cubicBezTo>
                      <a:pt x="712" y="165"/>
                      <a:pt x="611" y="368"/>
                      <a:pt x="475" y="638"/>
                    </a:cubicBezTo>
                    <a:cubicBezTo>
                      <a:pt x="473" y="645"/>
                      <a:pt x="473" y="650"/>
                      <a:pt x="468" y="657"/>
                    </a:cubicBezTo>
                    <a:cubicBezTo>
                      <a:pt x="468" y="657"/>
                      <a:pt x="468" y="657"/>
                      <a:pt x="7" y="1581"/>
                    </a:cubicBezTo>
                    <a:lnTo>
                      <a:pt x="0" y="1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4" name="Freeform 15"/>
              <p:cNvSpPr>
                <a:spLocks noEditPoints="1"/>
              </p:cNvSpPr>
              <p:nvPr/>
            </p:nvSpPr>
            <p:spPr bwMode="auto">
              <a:xfrm rot="10800000">
                <a:off x="18372" y="9295"/>
                <a:ext cx="421" cy="420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5" name="Freeform 16"/>
              <p:cNvSpPr>
                <a:spLocks noEditPoints="1"/>
              </p:cNvSpPr>
              <p:nvPr/>
            </p:nvSpPr>
            <p:spPr bwMode="auto">
              <a:xfrm rot="10800000">
                <a:off x="17973" y="9295"/>
                <a:ext cx="423" cy="420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6" name="Freeform 17"/>
              <p:cNvSpPr>
                <a:spLocks noEditPoints="1"/>
              </p:cNvSpPr>
              <p:nvPr/>
            </p:nvSpPr>
            <p:spPr bwMode="auto">
              <a:xfrm rot="10800000">
                <a:off x="17574" y="9295"/>
                <a:ext cx="421" cy="420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7" name="Freeform 18"/>
              <p:cNvSpPr>
                <a:spLocks noEditPoints="1"/>
              </p:cNvSpPr>
              <p:nvPr/>
            </p:nvSpPr>
            <p:spPr bwMode="auto">
              <a:xfrm rot="10800000">
                <a:off x="17173" y="9295"/>
                <a:ext cx="424" cy="420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8" name="Freeform 19"/>
              <p:cNvSpPr>
                <a:spLocks noEditPoints="1"/>
              </p:cNvSpPr>
              <p:nvPr/>
            </p:nvSpPr>
            <p:spPr bwMode="auto">
              <a:xfrm rot="10800000">
                <a:off x="16775" y="9295"/>
                <a:ext cx="421" cy="420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1456" r="14687" b="164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852D5D69-689E-49A2-A725-45E102EFB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defRPr>
            </a:lvl1pPr>
          </a:lstStyle>
          <a:p>
            <a:fld id="{89010A4B-0C52-4345-849B-75C6A9F18B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5简" panose="00020600040101010101" charset="-128"/>
          <a:ea typeface="汉仪旗黑-55简" panose="00020600040101010101" charset="-128"/>
          <a:cs typeface="汉仪旗黑-55简" panose="0002060004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tags" Target="../tags/tag1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84.xml"/><Relationship Id="rId27" Type="http://schemas.openxmlformats.org/officeDocument/2006/relationships/tags" Target="../tags/tag183.xml"/><Relationship Id="rId26" Type="http://schemas.openxmlformats.org/officeDocument/2006/relationships/tags" Target="../tags/tag182.xml"/><Relationship Id="rId25" Type="http://schemas.openxmlformats.org/officeDocument/2006/relationships/tags" Target="../tags/tag181.xml"/><Relationship Id="rId24" Type="http://schemas.openxmlformats.org/officeDocument/2006/relationships/tags" Target="../tags/tag180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tags" Target="../tags/tag158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tags" Target="../tags/tag1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00.xml"/><Relationship Id="rId2" Type="http://schemas.openxmlformats.org/officeDocument/2006/relationships/tags" Target="../tags/tag187.xml"/><Relationship Id="rId19" Type="http://schemas.openxmlformats.org/officeDocument/2006/relationships/image" Target="../media/image23.svg"/><Relationship Id="rId18" Type="http://schemas.openxmlformats.org/officeDocument/2006/relationships/image" Target="../media/image22.png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image" Target="../media/image21.svg"/><Relationship Id="rId14" Type="http://schemas.openxmlformats.org/officeDocument/2006/relationships/image" Target="../media/image20.png"/><Relationship Id="rId13" Type="http://schemas.openxmlformats.org/officeDocument/2006/relationships/tags" Target="../tags/tag197.xml"/><Relationship Id="rId12" Type="http://schemas.openxmlformats.org/officeDocument/2006/relationships/image" Target="../media/image19.png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tags" Target="../tags/tag18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225.xml"/><Relationship Id="rId36" Type="http://schemas.openxmlformats.org/officeDocument/2006/relationships/image" Target="../media/image23.svg"/><Relationship Id="rId35" Type="http://schemas.openxmlformats.org/officeDocument/2006/relationships/image" Target="../media/image22.png"/><Relationship Id="rId34" Type="http://schemas.openxmlformats.org/officeDocument/2006/relationships/tags" Target="../tags/tag224.xml"/><Relationship Id="rId33" Type="http://schemas.openxmlformats.org/officeDocument/2006/relationships/tags" Target="../tags/tag223.xml"/><Relationship Id="rId32" Type="http://schemas.openxmlformats.org/officeDocument/2006/relationships/image" Target="../media/image21.svg"/><Relationship Id="rId31" Type="http://schemas.openxmlformats.org/officeDocument/2006/relationships/image" Target="../media/image20.png"/><Relationship Id="rId30" Type="http://schemas.openxmlformats.org/officeDocument/2006/relationships/tags" Target="../tags/tag222.xml"/><Relationship Id="rId3" Type="http://schemas.openxmlformats.org/officeDocument/2006/relationships/tags" Target="../tags/tag203.xml"/><Relationship Id="rId29" Type="http://schemas.openxmlformats.org/officeDocument/2006/relationships/tags" Target="../tags/tag221.xml"/><Relationship Id="rId28" Type="http://schemas.openxmlformats.org/officeDocument/2006/relationships/tags" Target="../tags/tag220.xml"/><Relationship Id="rId27" Type="http://schemas.openxmlformats.org/officeDocument/2006/relationships/tags" Target="../tags/tag219.xml"/><Relationship Id="rId26" Type="http://schemas.openxmlformats.org/officeDocument/2006/relationships/tags" Target="../tags/tag218.xml"/><Relationship Id="rId25" Type="http://schemas.openxmlformats.org/officeDocument/2006/relationships/image" Target="../media/image30.svg"/><Relationship Id="rId24" Type="http://schemas.openxmlformats.org/officeDocument/2006/relationships/image" Target="../media/image29.png"/><Relationship Id="rId23" Type="http://schemas.openxmlformats.org/officeDocument/2006/relationships/tags" Target="../tags/tag217.xml"/><Relationship Id="rId22" Type="http://schemas.openxmlformats.org/officeDocument/2006/relationships/image" Target="../media/image28.jpeg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tags" Target="../tags/tag202.xml"/><Relationship Id="rId19" Type="http://schemas.openxmlformats.org/officeDocument/2006/relationships/tags" Target="../tags/tag214.xml"/><Relationship Id="rId18" Type="http://schemas.openxmlformats.org/officeDocument/2006/relationships/image" Target="../media/image19.png"/><Relationship Id="rId17" Type="http://schemas.openxmlformats.org/officeDocument/2006/relationships/tags" Target="../tags/tag213.xml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tags" Target="../tags/tag212.xml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0" Type="http://schemas.openxmlformats.org/officeDocument/2006/relationships/slideLayout" Target="../slideLayouts/slideLayout7.xml"/><Relationship Id="rId5" Type="http://schemas.openxmlformats.org/officeDocument/2006/relationships/tags" Target="../tags/tag230.xml"/><Relationship Id="rId49" Type="http://schemas.openxmlformats.org/officeDocument/2006/relationships/image" Target="../media/image36.svg"/><Relationship Id="rId48" Type="http://schemas.openxmlformats.org/officeDocument/2006/relationships/image" Target="../media/image35.png"/><Relationship Id="rId47" Type="http://schemas.openxmlformats.org/officeDocument/2006/relationships/image" Target="../media/image34.svg"/><Relationship Id="rId46" Type="http://schemas.openxmlformats.org/officeDocument/2006/relationships/image" Target="../media/image33.png"/><Relationship Id="rId45" Type="http://schemas.openxmlformats.org/officeDocument/2006/relationships/tags" Target="../tags/tag256.xml"/><Relationship Id="rId44" Type="http://schemas.openxmlformats.org/officeDocument/2006/relationships/tags" Target="../tags/tag255.xml"/><Relationship Id="rId43" Type="http://schemas.openxmlformats.org/officeDocument/2006/relationships/tags" Target="../tags/tag254.xml"/><Relationship Id="rId42" Type="http://schemas.openxmlformats.org/officeDocument/2006/relationships/image" Target="../media/image23.svg"/><Relationship Id="rId41" Type="http://schemas.openxmlformats.org/officeDocument/2006/relationships/image" Target="../media/image22.png"/><Relationship Id="rId40" Type="http://schemas.openxmlformats.org/officeDocument/2006/relationships/tags" Target="../tags/tag253.xml"/><Relationship Id="rId4" Type="http://schemas.openxmlformats.org/officeDocument/2006/relationships/tags" Target="../tags/tag229.xml"/><Relationship Id="rId39" Type="http://schemas.openxmlformats.org/officeDocument/2006/relationships/tags" Target="../tags/tag252.xml"/><Relationship Id="rId38" Type="http://schemas.openxmlformats.org/officeDocument/2006/relationships/image" Target="../media/image21.svg"/><Relationship Id="rId37" Type="http://schemas.openxmlformats.org/officeDocument/2006/relationships/image" Target="../media/image20.png"/><Relationship Id="rId36" Type="http://schemas.openxmlformats.org/officeDocument/2006/relationships/tags" Target="../tags/tag251.xml"/><Relationship Id="rId35" Type="http://schemas.openxmlformats.org/officeDocument/2006/relationships/tags" Target="../tags/tag250.xml"/><Relationship Id="rId34" Type="http://schemas.openxmlformats.org/officeDocument/2006/relationships/tags" Target="../tags/tag249.xml"/><Relationship Id="rId33" Type="http://schemas.openxmlformats.org/officeDocument/2006/relationships/tags" Target="../tags/tag248.xml"/><Relationship Id="rId32" Type="http://schemas.openxmlformats.org/officeDocument/2006/relationships/image" Target="../media/image32.svg"/><Relationship Id="rId31" Type="http://schemas.openxmlformats.org/officeDocument/2006/relationships/image" Target="../media/image31.png"/><Relationship Id="rId30" Type="http://schemas.openxmlformats.org/officeDocument/2006/relationships/tags" Target="../tags/tag247.xml"/><Relationship Id="rId3" Type="http://schemas.openxmlformats.org/officeDocument/2006/relationships/tags" Target="../tags/tag228.xml"/><Relationship Id="rId29" Type="http://schemas.openxmlformats.org/officeDocument/2006/relationships/tags" Target="../tags/tag246.xml"/><Relationship Id="rId28" Type="http://schemas.openxmlformats.org/officeDocument/2006/relationships/tags" Target="../tags/tag245.xml"/><Relationship Id="rId27" Type="http://schemas.openxmlformats.org/officeDocument/2006/relationships/tags" Target="../tags/tag244.xml"/><Relationship Id="rId26" Type="http://schemas.openxmlformats.org/officeDocument/2006/relationships/image" Target="../media/image30.svg"/><Relationship Id="rId25" Type="http://schemas.openxmlformats.org/officeDocument/2006/relationships/image" Target="../media/image29.png"/><Relationship Id="rId24" Type="http://schemas.openxmlformats.org/officeDocument/2006/relationships/tags" Target="../tags/tag243.xml"/><Relationship Id="rId23" Type="http://schemas.openxmlformats.org/officeDocument/2006/relationships/image" Target="../media/image28.jpeg"/><Relationship Id="rId22" Type="http://schemas.openxmlformats.org/officeDocument/2006/relationships/tags" Target="../tags/tag242.xml"/><Relationship Id="rId21" Type="http://schemas.openxmlformats.org/officeDocument/2006/relationships/tags" Target="../tags/tag241.xml"/><Relationship Id="rId20" Type="http://schemas.openxmlformats.org/officeDocument/2006/relationships/tags" Target="../tags/tag240.xml"/><Relationship Id="rId2" Type="http://schemas.openxmlformats.org/officeDocument/2006/relationships/tags" Target="../tags/tag227.xml"/><Relationship Id="rId19" Type="http://schemas.openxmlformats.org/officeDocument/2006/relationships/tags" Target="../tags/tag239.xml"/><Relationship Id="rId18" Type="http://schemas.openxmlformats.org/officeDocument/2006/relationships/image" Target="../media/image19.png"/><Relationship Id="rId17" Type="http://schemas.openxmlformats.org/officeDocument/2006/relationships/tags" Target="../tags/tag238.xml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tags" Target="../tags/tag237.xml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0" Type="http://schemas.openxmlformats.org/officeDocument/2006/relationships/slideLayout" Target="../slideLayouts/slideLayout7.xml"/><Relationship Id="rId6" Type="http://schemas.openxmlformats.org/officeDocument/2006/relationships/tags" Target="../tags/tag262.xml"/><Relationship Id="rId59" Type="http://schemas.openxmlformats.org/officeDocument/2006/relationships/image" Target="../media/image36.svg"/><Relationship Id="rId58" Type="http://schemas.openxmlformats.org/officeDocument/2006/relationships/image" Target="../media/image35.png"/><Relationship Id="rId57" Type="http://schemas.openxmlformats.org/officeDocument/2006/relationships/tags" Target="../tags/tag295.xml"/><Relationship Id="rId56" Type="http://schemas.openxmlformats.org/officeDocument/2006/relationships/image" Target="../media/image34.svg"/><Relationship Id="rId55" Type="http://schemas.openxmlformats.org/officeDocument/2006/relationships/image" Target="../media/image33.png"/><Relationship Id="rId54" Type="http://schemas.openxmlformats.org/officeDocument/2006/relationships/tags" Target="../tags/tag294.xml"/><Relationship Id="rId53" Type="http://schemas.openxmlformats.org/officeDocument/2006/relationships/tags" Target="../tags/tag293.xml"/><Relationship Id="rId52" Type="http://schemas.openxmlformats.org/officeDocument/2006/relationships/tags" Target="../tags/tag292.xml"/><Relationship Id="rId51" Type="http://schemas.openxmlformats.org/officeDocument/2006/relationships/tags" Target="../tags/tag291.xml"/><Relationship Id="rId50" Type="http://schemas.openxmlformats.org/officeDocument/2006/relationships/tags" Target="../tags/tag290.xml"/><Relationship Id="rId5" Type="http://schemas.openxmlformats.org/officeDocument/2006/relationships/tags" Target="../tags/tag261.xml"/><Relationship Id="rId49" Type="http://schemas.openxmlformats.org/officeDocument/2006/relationships/image" Target="../media/image23.svg"/><Relationship Id="rId48" Type="http://schemas.openxmlformats.org/officeDocument/2006/relationships/image" Target="../media/image22.png"/><Relationship Id="rId47" Type="http://schemas.openxmlformats.org/officeDocument/2006/relationships/tags" Target="../tags/tag289.xml"/><Relationship Id="rId46" Type="http://schemas.openxmlformats.org/officeDocument/2006/relationships/tags" Target="../tags/tag288.xml"/><Relationship Id="rId45" Type="http://schemas.openxmlformats.org/officeDocument/2006/relationships/image" Target="../media/image21.svg"/><Relationship Id="rId44" Type="http://schemas.openxmlformats.org/officeDocument/2006/relationships/image" Target="../media/image20.png"/><Relationship Id="rId43" Type="http://schemas.openxmlformats.org/officeDocument/2006/relationships/tags" Target="../tags/tag287.xml"/><Relationship Id="rId42" Type="http://schemas.openxmlformats.org/officeDocument/2006/relationships/tags" Target="../tags/tag286.xml"/><Relationship Id="rId41" Type="http://schemas.openxmlformats.org/officeDocument/2006/relationships/tags" Target="../tags/tag285.xml"/><Relationship Id="rId40" Type="http://schemas.openxmlformats.org/officeDocument/2006/relationships/tags" Target="../tags/tag284.xml"/><Relationship Id="rId4" Type="http://schemas.openxmlformats.org/officeDocument/2006/relationships/tags" Target="../tags/tag260.xml"/><Relationship Id="rId39" Type="http://schemas.openxmlformats.org/officeDocument/2006/relationships/tags" Target="../tags/tag283.xml"/><Relationship Id="rId38" Type="http://schemas.openxmlformats.org/officeDocument/2006/relationships/image" Target="../media/image38.svg"/><Relationship Id="rId37" Type="http://schemas.openxmlformats.org/officeDocument/2006/relationships/image" Target="../media/image37.png"/><Relationship Id="rId36" Type="http://schemas.openxmlformats.org/officeDocument/2006/relationships/tags" Target="../tags/tag282.xml"/><Relationship Id="rId35" Type="http://schemas.openxmlformats.org/officeDocument/2006/relationships/tags" Target="../tags/tag281.xml"/><Relationship Id="rId34" Type="http://schemas.openxmlformats.org/officeDocument/2006/relationships/tags" Target="../tags/tag280.xml"/><Relationship Id="rId33" Type="http://schemas.openxmlformats.org/officeDocument/2006/relationships/tags" Target="../tags/tag279.xml"/><Relationship Id="rId32" Type="http://schemas.openxmlformats.org/officeDocument/2006/relationships/image" Target="../media/image32.svg"/><Relationship Id="rId31" Type="http://schemas.openxmlformats.org/officeDocument/2006/relationships/image" Target="../media/image31.png"/><Relationship Id="rId30" Type="http://schemas.openxmlformats.org/officeDocument/2006/relationships/tags" Target="../tags/tag278.xml"/><Relationship Id="rId3" Type="http://schemas.openxmlformats.org/officeDocument/2006/relationships/tags" Target="../tags/tag259.xml"/><Relationship Id="rId29" Type="http://schemas.openxmlformats.org/officeDocument/2006/relationships/tags" Target="../tags/tag277.xml"/><Relationship Id="rId28" Type="http://schemas.openxmlformats.org/officeDocument/2006/relationships/tags" Target="../tags/tag276.xml"/><Relationship Id="rId27" Type="http://schemas.openxmlformats.org/officeDocument/2006/relationships/tags" Target="../tags/tag275.xml"/><Relationship Id="rId26" Type="http://schemas.openxmlformats.org/officeDocument/2006/relationships/image" Target="../media/image30.svg"/><Relationship Id="rId25" Type="http://schemas.openxmlformats.org/officeDocument/2006/relationships/image" Target="../media/image29.png"/><Relationship Id="rId24" Type="http://schemas.openxmlformats.org/officeDocument/2006/relationships/tags" Target="../tags/tag274.xml"/><Relationship Id="rId23" Type="http://schemas.openxmlformats.org/officeDocument/2006/relationships/image" Target="../media/image28.jpeg"/><Relationship Id="rId22" Type="http://schemas.openxmlformats.org/officeDocument/2006/relationships/tags" Target="../tags/tag273.xml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tags" Target="../tags/tag258.xml"/><Relationship Id="rId19" Type="http://schemas.openxmlformats.org/officeDocument/2006/relationships/tags" Target="../tags/tag270.xml"/><Relationship Id="rId18" Type="http://schemas.openxmlformats.org/officeDocument/2006/relationships/image" Target="../media/image19.png"/><Relationship Id="rId17" Type="http://schemas.openxmlformats.org/officeDocument/2006/relationships/tags" Target="../tags/tag269.xml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tags" Target="../tags/tag268.xml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3" Type="http://schemas.openxmlformats.org/officeDocument/2006/relationships/slideLayout" Target="../slideLayouts/slideLayout7.xml"/><Relationship Id="rId62" Type="http://schemas.openxmlformats.org/officeDocument/2006/relationships/image" Target="../media/image40.svg"/><Relationship Id="rId61" Type="http://schemas.openxmlformats.org/officeDocument/2006/relationships/image" Target="../media/image39.png"/><Relationship Id="rId60" Type="http://schemas.openxmlformats.org/officeDocument/2006/relationships/tags" Target="../tags/tag335.xml"/><Relationship Id="rId6" Type="http://schemas.openxmlformats.org/officeDocument/2006/relationships/tags" Target="../tags/tag301.xml"/><Relationship Id="rId59" Type="http://schemas.openxmlformats.org/officeDocument/2006/relationships/image" Target="../media/image36.svg"/><Relationship Id="rId58" Type="http://schemas.openxmlformats.org/officeDocument/2006/relationships/image" Target="../media/image35.png"/><Relationship Id="rId57" Type="http://schemas.openxmlformats.org/officeDocument/2006/relationships/tags" Target="../tags/tag334.xml"/><Relationship Id="rId56" Type="http://schemas.openxmlformats.org/officeDocument/2006/relationships/image" Target="../media/image34.svg"/><Relationship Id="rId55" Type="http://schemas.openxmlformats.org/officeDocument/2006/relationships/image" Target="../media/image33.png"/><Relationship Id="rId54" Type="http://schemas.openxmlformats.org/officeDocument/2006/relationships/tags" Target="../tags/tag333.xml"/><Relationship Id="rId53" Type="http://schemas.openxmlformats.org/officeDocument/2006/relationships/tags" Target="../tags/tag332.xml"/><Relationship Id="rId52" Type="http://schemas.openxmlformats.org/officeDocument/2006/relationships/tags" Target="../tags/tag331.xml"/><Relationship Id="rId51" Type="http://schemas.openxmlformats.org/officeDocument/2006/relationships/tags" Target="../tags/tag330.xml"/><Relationship Id="rId50" Type="http://schemas.openxmlformats.org/officeDocument/2006/relationships/tags" Target="../tags/tag329.xml"/><Relationship Id="rId5" Type="http://schemas.openxmlformats.org/officeDocument/2006/relationships/tags" Target="../tags/tag300.xml"/><Relationship Id="rId49" Type="http://schemas.openxmlformats.org/officeDocument/2006/relationships/image" Target="../media/image23.svg"/><Relationship Id="rId48" Type="http://schemas.openxmlformats.org/officeDocument/2006/relationships/image" Target="../media/image22.png"/><Relationship Id="rId47" Type="http://schemas.openxmlformats.org/officeDocument/2006/relationships/tags" Target="../tags/tag328.xml"/><Relationship Id="rId46" Type="http://schemas.openxmlformats.org/officeDocument/2006/relationships/tags" Target="../tags/tag327.xml"/><Relationship Id="rId45" Type="http://schemas.openxmlformats.org/officeDocument/2006/relationships/image" Target="../media/image21.svg"/><Relationship Id="rId44" Type="http://schemas.openxmlformats.org/officeDocument/2006/relationships/image" Target="../media/image20.png"/><Relationship Id="rId43" Type="http://schemas.openxmlformats.org/officeDocument/2006/relationships/tags" Target="../tags/tag326.xml"/><Relationship Id="rId42" Type="http://schemas.openxmlformats.org/officeDocument/2006/relationships/tags" Target="../tags/tag325.xml"/><Relationship Id="rId41" Type="http://schemas.openxmlformats.org/officeDocument/2006/relationships/tags" Target="../tags/tag324.xml"/><Relationship Id="rId40" Type="http://schemas.openxmlformats.org/officeDocument/2006/relationships/tags" Target="../tags/tag323.xml"/><Relationship Id="rId4" Type="http://schemas.openxmlformats.org/officeDocument/2006/relationships/tags" Target="../tags/tag299.xml"/><Relationship Id="rId39" Type="http://schemas.openxmlformats.org/officeDocument/2006/relationships/tags" Target="../tags/tag322.xml"/><Relationship Id="rId38" Type="http://schemas.openxmlformats.org/officeDocument/2006/relationships/image" Target="../media/image38.svg"/><Relationship Id="rId37" Type="http://schemas.openxmlformats.org/officeDocument/2006/relationships/image" Target="../media/image37.png"/><Relationship Id="rId36" Type="http://schemas.openxmlformats.org/officeDocument/2006/relationships/tags" Target="../tags/tag321.xml"/><Relationship Id="rId35" Type="http://schemas.openxmlformats.org/officeDocument/2006/relationships/tags" Target="../tags/tag320.xml"/><Relationship Id="rId34" Type="http://schemas.openxmlformats.org/officeDocument/2006/relationships/tags" Target="../tags/tag319.xml"/><Relationship Id="rId33" Type="http://schemas.openxmlformats.org/officeDocument/2006/relationships/tags" Target="../tags/tag318.xml"/><Relationship Id="rId32" Type="http://schemas.openxmlformats.org/officeDocument/2006/relationships/image" Target="../media/image32.svg"/><Relationship Id="rId31" Type="http://schemas.openxmlformats.org/officeDocument/2006/relationships/image" Target="../media/image31.png"/><Relationship Id="rId30" Type="http://schemas.openxmlformats.org/officeDocument/2006/relationships/tags" Target="../tags/tag317.xml"/><Relationship Id="rId3" Type="http://schemas.openxmlformats.org/officeDocument/2006/relationships/tags" Target="../tags/tag298.xml"/><Relationship Id="rId29" Type="http://schemas.openxmlformats.org/officeDocument/2006/relationships/tags" Target="../tags/tag316.xml"/><Relationship Id="rId28" Type="http://schemas.openxmlformats.org/officeDocument/2006/relationships/tags" Target="../tags/tag315.xml"/><Relationship Id="rId27" Type="http://schemas.openxmlformats.org/officeDocument/2006/relationships/tags" Target="../tags/tag314.xml"/><Relationship Id="rId26" Type="http://schemas.openxmlformats.org/officeDocument/2006/relationships/image" Target="../media/image30.svg"/><Relationship Id="rId25" Type="http://schemas.openxmlformats.org/officeDocument/2006/relationships/image" Target="../media/image29.png"/><Relationship Id="rId24" Type="http://schemas.openxmlformats.org/officeDocument/2006/relationships/tags" Target="../tags/tag313.xml"/><Relationship Id="rId23" Type="http://schemas.openxmlformats.org/officeDocument/2006/relationships/image" Target="../media/image28.jpeg"/><Relationship Id="rId22" Type="http://schemas.openxmlformats.org/officeDocument/2006/relationships/tags" Target="../tags/tag312.xml"/><Relationship Id="rId21" Type="http://schemas.openxmlformats.org/officeDocument/2006/relationships/tags" Target="../tags/tag311.xml"/><Relationship Id="rId20" Type="http://schemas.openxmlformats.org/officeDocument/2006/relationships/tags" Target="../tags/tag310.xml"/><Relationship Id="rId2" Type="http://schemas.openxmlformats.org/officeDocument/2006/relationships/tags" Target="../tags/tag297.xml"/><Relationship Id="rId19" Type="http://schemas.openxmlformats.org/officeDocument/2006/relationships/tags" Target="../tags/tag309.xml"/><Relationship Id="rId18" Type="http://schemas.openxmlformats.org/officeDocument/2006/relationships/image" Target="../media/image19.png"/><Relationship Id="rId17" Type="http://schemas.openxmlformats.org/officeDocument/2006/relationships/tags" Target="../tags/tag308.xml"/><Relationship Id="rId16" Type="http://schemas.openxmlformats.org/officeDocument/2006/relationships/image" Target="../media/image27.svg"/><Relationship Id="rId15" Type="http://schemas.openxmlformats.org/officeDocument/2006/relationships/image" Target="../media/image26.png"/><Relationship Id="rId14" Type="http://schemas.openxmlformats.org/officeDocument/2006/relationships/tags" Target="../tags/tag307.xml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5" Type="http://schemas.openxmlformats.org/officeDocument/2006/relationships/slideLayout" Target="../slideLayouts/slideLayout1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tags" Target="../tags/tag3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image" Target="../media/image43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49.xml"/><Relationship Id="rId11" Type="http://schemas.openxmlformats.org/officeDocument/2006/relationships/tags" Target="../tags/tag348.xml"/><Relationship Id="rId10" Type="http://schemas.openxmlformats.org/officeDocument/2006/relationships/tags" Target="../tags/tag347.xml"/><Relationship Id="rId1" Type="http://schemas.openxmlformats.org/officeDocument/2006/relationships/tags" Target="../tags/tag3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66.xml"/><Relationship Id="rId35" Type="http://schemas.openxmlformats.org/officeDocument/2006/relationships/tags" Target="../tags/tag65.xml"/><Relationship Id="rId34" Type="http://schemas.openxmlformats.org/officeDocument/2006/relationships/tags" Target="../tags/tag64.xml"/><Relationship Id="rId33" Type="http://schemas.openxmlformats.org/officeDocument/2006/relationships/tags" Target="../tags/tag63.xml"/><Relationship Id="rId32" Type="http://schemas.openxmlformats.org/officeDocument/2006/relationships/tags" Target="../tags/tag62.xml"/><Relationship Id="rId31" Type="http://schemas.openxmlformats.org/officeDocument/2006/relationships/tags" Target="../tags/tag61.xml"/><Relationship Id="rId30" Type="http://schemas.openxmlformats.org/officeDocument/2006/relationships/tags" Target="../tags/tag60.xml"/><Relationship Id="rId3" Type="http://schemas.openxmlformats.org/officeDocument/2006/relationships/image" Target="../media/image2.png"/><Relationship Id="rId29" Type="http://schemas.openxmlformats.org/officeDocument/2006/relationships/tags" Target="../tags/tag59.xml"/><Relationship Id="rId28" Type="http://schemas.openxmlformats.org/officeDocument/2006/relationships/tags" Target="../tags/tag58.xml"/><Relationship Id="rId27" Type="http://schemas.openxmlformats.org/officeDocument/2006/relationships/tags" Target="../tags/tag57.xml"/><Relationship Id="rId26" Type="http://schemas.openxmlformats.org/officeDocument/2006/relationships/tags" Target="../tags/tag56.xml"/><Relationship Id="rId25" Type="http://schemas.openxmlformats.org/officeDocument/2006/relationships/tags" Target="../tags/tag55.xml"/><Relationship Id="rId24" Type="http://schemas.openxmlformats.org/officeDocument/2006/relationships/tags" Target="../tags/tag54.xml"/><Relationship Id="rId23" Type="http://schemas.openxmlformats.org/officeDocument/2006/relationships/tags" Target="../tags/tag53.xml"/><Relationship Id="rId22" Type="http://schemas.openxmlformats.org/officeDocument/2006/relationships/tags" Target="../tags/tag52.xml"/><Relationship Id="rId21" Type="http://schemas.openxmlformats.org/officeDocument/2006/relationships/tags" Target="../tags/tag51.xml"/><Relationship Id="rId20" Type="http://schemas.openxmlformats.org/officeDocument/2006/relationships/tags" Target="../tags/tag50.xml"/><Relationship Id="rId2" Type="http://schemas.openxmlformats.org/officeDocument/2006/relationships/tags" Target="../tags/tag36.xml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0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69.xml"/><Relationship Id="rId45" Type="http://schemas.openxmlformats.org/officeDocument/2006/relationships/slideLayout" Target="../slideLayouts/slideLayout7.xml"/><Relationship Id="rId44" Type="http://schemas.openxmlformats.org/officeDocument/2006/relationships/tags" Target="../tags/tag102.xml"/><Relationship Id="rId43" Type="http://schemas.openxmlformats.org/officeDocument/2006/relationships/tags" Target="../tags/tag101.xml"/><Relationship Id="rId42" Type="http://schemas.openxmlformats.org/officeDocument/2006/relationships/tags" Target="../tags/tag100.xml"/><Relationship Id="rId41" Type="http://schemas.openxmlformats.org/officeDocument/2006/relationships/tags" Target="../tags/tag99.xml"/><Relationship Id="rId40" Type="http://schemas.openxmlformats.org/officeDocument/2006/relationships/tags" Target="../tags/tag98.xml"/><Relationship Id="rId4" Type="http://schemas.openxmlformats.org/officeDocument/2006/relationships/image" Target="../media/image3.svg"/><Relationship Id="rId39" Type="http://schemas.openxmlformats.org/officeDocument/2006/relationships/tags" Target="../tags/tag97.xml"/><Relationship Id="rId38" Type="http://schemas.openxmlformats.org/officeDocument/2006/relationships/tags" Target="../tags/tag96.xml"/><Relationship Id="rId37" Type="http://schemas.openxmlformats.org/officeDocument/2006/relationships/tags" Target="../tags/tag95.xml"/><Relationship Id="rId36" Type="http://schemas.openxmlformats.org/officeDocument/2006/relationships/tags" Target="../tags/tag94.xml"/><Relationship Id="rId35" Type="http://schemas.openxmlformats.org/officeDocument/2006/relationships/tags" Target="../tags/tag93.xml"/><Relationship Id="rId34" Type="http://schemas.openxmlformats.org/officeDocument/2006/relationships/tags" Target="../tags/tag92.xml"/><Relationship Id="rId33" Type="http://schemas.openxmlformats.org/officeDocument/2006/relationships/tags" Target="../tags/tag91.xml"/><Relationship Id="rId32" Type="http://schemas.openxmlformats.org/officeDocument/2006/relationships/tags" Target="../tags/tag90.xml"/><Relationship Id="rId31" Type="http://schemas.openxmlformats.org/officeDocument/2006/relationships/tags" Target="../tags/tag89.xml"/><Relationship Id="rId30" Type="http://schemas.openxmlformats.org/officeDocument/2006/relationships/tags" Target="../tags/tag88.xml"/><Relationship Id="rId3" Type="http://schemas.openxmlformats.org/officeDocument/2006/relationships/image" Target="../media/image2.png"/><Relationship Id="rId29" Type="http://schemas.openxmlformats.org/officeDocument/2006/relationships/tags" Target="../tags/tag87.xml"/><Relationship Id="rId28" Type="http://schemas.openxmlformats.org/officeDocument/2006/relationships/tags" Target="../tags/tag86.xml"/><Relationship Id="rId27" Type="http://schemas.openxmlformats.org/officeDocument/2006/relationships/tags" Target="../tags/tag85.xml"/><Relationship Id="rId26" Type="http://schemas.openxmlformats.org/officeDocument/2006/relationships/tags" Target="../tags/tag84.xml"/><Relationship Id="rId25" Type="http://schemas.openxmlformats.org/officeDocument/2006/relationships/tags" Target="../tags/tag83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tags" Target="../tags/tag68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image" Target="../media/image5.svg"/><Relationship Id="rId11" Type="http://schemas.openxmlformats.org/officeDocument/2006/relationships/image" Target="../media/image4.png"/><Relationship Id="rId10" Type="http://schemas.openxmlformats.org/officeDocument/2006/relationships/image" Target="../media/image9.svg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06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4" Type="http://schemas.openxmlformats.org/officeDocument/2006/relationships/slideLayout" Target="../slideLayouts/slideLayout7.xml"/><Relationship Id="rId53" Type="http://schemas.openxmlformats.org/officeDocument/2006/relationships/tags" Target="../tags/tag143.xml"/><Relationship Id="rId52" Type="http://schemas.openxmlformats.org/officeDocument/2006/relationships/tags" Target="../tags/tag142.xml"/><Relationship Id="rId51" Type="http://schemas.openxmlformats.org/officeDocument/2006/relationships/tags" Target="../tags/tag141.xml"/><Relationship Id="rId50" Type="http://schemas.openxmlformats.org/officeDocument/2006/relationships/tags" Target="../tags/tag140.xml"/><Relationship Id="rId5" Type="http://schemas.openxmlformats.org/officeDocument/2006/relationships/tags" Target="../tags/tag105.xml"/><Relationship Id="rId49" Type="http://schemas.openxmlformats.org/officeDocument/2006/relationships/tags" Target="../tags/tag139.xml"/><Relationship Id="rId48" Type="http://schemas.openxmlformats.org/officeDocument/2006/relationships/tags" Target="../tags/tag138.xml"/><Relationship Id="rId47" Type="http://schemas.openxmlformats.org/officeDocument/2006/relationships/tags" Target="../tags/tag137.xml"/><Relationship Id="rId46" Type="http://schemas.openxmlformats.org/officeDocument/2006/relationships/tags" Target="../tags/tag136.xml"/><Relationship Id="rId45" Type="http://schemas.openxmlformats.org/officeDocument/2006/relationships/tags" Target="../tags/tag135.xml"/><Relationship Id="rId44" Type="http://schemas.openxmlformats.org/officeDocument/2006/relationships/tags" Target="../tags/tag134.xml"/><Relationship Id="rId43" Type="http://schemas.openxmlformats.org/officeDocument/2006/relationships/tags" Target="../tags/tag133.xml"/><Relationship Id="rId42" Type="http://schemas.openxmlformats.org/officeDocument/2006/relationships/tags" Target="../tags/tag132.xml"/><Relationship Id="rId41" Type="http://schemas.openxmlformats.org/officeDocument/2006/relationships/tags" Target="../tags/tag131.xml"/><Relationship Id="rId40" Type="http://schemas.openxmlformats.org/officeDocument/2006/relationships/tags" Target="../tags/tag130.xml"/><Relationship Id="rId4" Type="http://schemas.openxmlformats.org/officeDocument/2006/relationships/image" Target="../media/image3.svg"/><Relationship Id="rId39" Type="http://schemas.openxmlformats.org/officeDocument/2006/relationships/tags" Target="../tags/tag129.xml"/><Relationship Id="rId38" Type="http://schemas.openxmlformats.org/officeDocument/2006/relationships/tags" Target="../tags/tag128.xml"/><Relationship Id="rId37" Type="http://schemas.openxmlformats.org/officeDocument/2006/relationships/tags" Target="../tags/tag127.xml"/><Relationship Id="rId36" Type="http://schemas.openxmlformats.org/officeDocument/2006/relationships/tags" Target="../tags/tag126.xml"/><Relationship Id="rId35" Type="http://schemas.openxmlformats.org/officeDocument/2006/relationships/tags" Target="../tags/tag125.xml"/><Relationship Id="rId34" Type="http://schemas.openxmlformats.org/officeDocument/2006/relationships/tags" Target="../tags/tag124.xml"/><Relationship Id="rId33" Type="http://schemas.openxmlformats.org/officeDocument/2006/relationships/tags" Target="../tags/tag123.xml"/><Relationship Id="rId32" Type="http://schemas.openxmlformats.org/officeDocument/2006/relationships/tags" Target="../tags/tag122.xml"/><Relationship Id="rId31" Type="http://schemas.openxmlformats.org/officeDocument/2006/relationships/tags" Target="../tags/tag121.xml"/><Relationship Id="rId30" Type="http://schemas.openxmlformats.org/officeDocument/2006/relationships/tags" Target="../tags/tag120.xml"/><Relationship Id="rId3" Type="http://schemas.openxmlformats.org/officeDocument/2006/relationships/image" Target="../media/image2.png"/><Relationship Id="rId29" Type="http://schemas.openxmlformats.org/officeDocument/2006/relationships/tags" Target="../tags/tag119.xml"/><Relationship Id="rId28" Type="http://schemas.openxmlformats.org/officeDocument/2006/relationships/tags" Target="../tags/tag118.xml"/><Relationship Id="rId27" Type="http://schemas.openxmlformats.org/officeDocument/2006/relationships/tags" Target="../tags/tag117.xml"/><Relationship Id="rId26" Type="http://schemas.openxmlformats.org/officeDocument/2006/relationships/tags" Target="../tags/tag116.xml"/><Relationship Id="rId25" Type="http://schemas.openxmlformats.org/officeDocument/2006/relationships/tags" Target="../tags/tag115.xml"/><Relationship Id="rId24" Type="http://schemas.openxmlformats.org/officeDocument/2006/relationships/tags" Target="../tags/tag114.xml"/><Relationship Id="rId23" Type="http://schemas.openxmlformats.org/officeDocument/2006/relationships/tags" Target="../tags/tag113.xml"/><Relationship Id="rId22" Type="http://schemas.openxmlformats.org/officeDocument/2006/relationships/tags" Target="../tags/tag112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104.xml"/><Relationship Id="rId19" Type="http://schemas.openxmlformats.org/officeDocument/2006/relationships/tags" Target="../tags/tag109.xml"/><Relationship Id="rId18" Type="http://schemas.openxmlformats.org/officeDocument/2006/relationships/image" Target="../media/image13.svg"/><Relationship Id="rId17" Type="http://schemas.openxmlformats.org/officeDocument/2006/relationships/image" Target="../media/image12.png"/><Relationship Id="rId16" Type="http://schemas.openxmlformats.org/officeDocument/2006/relationships/tags" Target="../tags/tag108.xml"/><Relationship Id="rId15" Type="http://schemas.openxmlformats.org/officeDocument/2006/relationships/image" Target="../media/image5.svg"/><Relationship Id="rId14" Type="http://schemas.openxmlformats.org/officeDocument/2006/relationships/image" Target="../media/image4.png"/><Relationship Id="rId13" Type="http://schemas.openxmlformats.org/officeDocument/2006/relationships/image" Target="../media/image9.svg"/><Relationship Id="rId12" Type="http://schemas.openxmlformats.org/officeDocument/2006/relationships/image" Target="../media/image8.png"/><Relationship Id="rId11" Type="http://schemas.openxmlformats.org/officeDocument/2006/relationships/tags" Target="../tags/tag107.xml"/><Relationship Id="rId10" Type="http://schemas.openxmlformats.org/officeDocument/2006/relationships/image" Target="../media/image11.svg"/><Relationship Id="rId1" Type="http://schemas.openxmlformats.org/officeDocument/2006/relationships/tags" Target="../tags/tag10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0" y="-4593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910507" y="-280"/>
            <a:ext cx="2805100" cy="1236511"/>
            <a:chOff x="9387078" y="-12345"/>
            <a:chExt cx="2805100" cy="1236511"/>
          </a:xfrm>
        </p:grpSpPr>
        <p:sp>
          <p:nvSpPr>
            <p:cNvPr id="106" name="任意多边形 105"/>
            <p:cNvSpPr/>
            <p:nvPr/>
          </p:nvSpPr>
          <p:spPr bwMode="auto">
            <a:xfrm>
              <a:off x="9387078" y="-12343"/>
              <a:ext cx="752570" cy="536213"/>
            </a:xfrm>
            <a:custGeom>
              <a:avLst/>
              <a:gdLst>
                <a:gd name="connsiteX0" fmla="*/ 233960 w 752570"/>
                <a:gd name="connsiteY0" fmla="*/ 0 h 536213"/>
                <a:gd name="connsiteX1" fmla="*/ 752570 w 752570"/>
                <a:gd name="connsiteY1" fmla="*/ 0 h 536213"/>
                <a:gd name="connsiteX2" fmla="*/ 727457 w 752570"/>
                <a:gd name="connsiteY2" fmla="*/ 50300 h 536213"/>
                <a:gd name="connsiteX3" fmla="*/ 500287 w 752570"/>
                <a:gd name="connsiteY3" fmla="*/ 505319 h 536213"/>
                <a:gd name="connsiteX4" fmla="*/ 450250 w 752570"/>
                <a:gd name="connsiteY4" fmla="*/ 536213 h 536213"/>
                <a:gd name="connsiteX5" fmla="*/ 55836 w 752570"/>
                <a:gd name="connsiteY5" fmla="*/ 536213 h 536213"/>
                <a:gd name="connsiteX6" fmla="*/ 8742 w 752570"/>
                <a:gd name="connsiteY6" fmla="*/ 509732 h 536213"/>
                <a:gd name="connsiteX7" fmla="*/ 5798 w 752570"/>
                <a:gd name="connsiteY7" fmla="*/ 455300 h 536213"/>
                <a:gd name="connsiteX8" fmla="*/ 217353 w 752570"/>
                <a:gd name="connsiteY8" fmla="*/ 33139 h 536213"/>
                <a:gd name="connsiteX9" fmla="*/ 233960 w 752570"/>
                <a:gd name="connsiteY9" fmla="*/ 0 h 5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2570" h="536213">
                  <a:moveTo>
                    <a:pt x="233960" y="0"/>
                  </a:moveTo>
                  <a:lnTo>
                    <a:pt x="752570" y="0"/>
                  </a:lnTo>
                  <a:lnTo>
                    <a:pt x="727457" y="50300"/>
                  </a:lnTo>
                  <a:cubicBezTo>
                    <a:pt x="672200" y="160980"/>
                    <a:pt x="598523" y="308554"/>
                    <a:pt x="500287" y="505319"/>
                  </a:cubicBezTo>
                  <a:cubicBezTo>
                    <a:pt x="489986" y="524444"/>
                    <a:pt x="470854" y="536213"/>
                    <a:pt x="450250" y="536213"/>
                  </a:cubicBezTo>
                  <a:cubicBezTo>
                    <a:pt x="450250" y="536213"/>
                    <a:pt x="450250" y="536213"/>
                    <a:pt x="55836" y="536213"/>
                  </a:cubicBezTo>
                  <a:cubicBezTo>
                    <a:pt x="36704" y="536213"/>
                    <a:pt x="19043" y="525915"/>
                    <a:pt x="8742" y="509732"/>
                  </a:cubicBezTo>
                  <a:cubicBezTo>
                    <a:pt x="-1560" y="493550"/>
                    <a:pt x="-3032" y="472954"/>
                    <a:pt x="5798" y="455300"/>
                  </a:cubicBezTo>
                  <a:cubicBezTo>
                    <a:pt x="5798" y="455300"/>
                    <a:pt x="5798" y="455300"/>
                    <a:pt x="217353" y="33139"/>
                  </a:cubicBezTo>
                  <a:lnTo>
                    <a:pt x="23396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2" name="任意多边形 111"/>
            <p:cNvSpPr/>
            <p:nvPr/>
          </p:nvSpPr>
          <p:spPr bwMode="auto">
            <a:xfrm>
              <a:off x="10755890" y="-12344"/>
              <a:ext cx="752178" cy="536214"/>
            </a:xfrm>
            <a:custGeom>
              <a:avLst/>
              <a:gdLst>
                <a:gd name="connsiteX0" fmla="*/ 233599 w 752178"/>
                <a:gd name="connsiteY0" fmla="*/ 0 h 536214"/>
                <a:gd name="connsiteX1" fmla="*/ 752178 w 752178"/>
                <a:gd name="connsiteY1" fmla="*/ 0 h 536214"/>
                <a:gd name="connsiteX2" fmla="*/ 726988 w 752178"/>
                <a:gd name="connsiteY2" fmla="*/ 50301 h 536214"/>
                <a:gd name="connsiteX3" fmla="*/ 499124 w 752178"/>
                <a:gd name="connsiteY3" fmla="*/ 505320 h 536214"/>
                <a:gd name="connsiteX4" fmla="*/ 449121 w 752178"/>
                <a:gd name="connsiteY4" fmla="*/ 536214 h 536214"/>
                <a:gd name="connsiteX5" fmla="*/ 54978 w 752178"/>
                <a:gd name="connsiteY5" fmla="*/ 536214 h 536214"/>
                <a:gd name="connsiteX6" fmla="*/ 7916 w 752178"/>
                <a:gd name="connsiteY6" fmla="*/ 509733 h 536214"/>
                <a:gd name="connsiteX7" fmla="*/ 6445 w 752178"/>
                <a:gd name="connsiteY7" fmla="*/ 455301 h 536214"/>
                <a:gd name="connsiteX8" fmla="*/ 217065 w 752178"/>
                <a:gd name="connsiteY8" fmla="*/ 33140 h 536214"/>
                <a:gd name="connsiteX9" fmla="*/ 233599 w 752178"/>
                <a:gd name="connsiteY9" fmla="*/ 0 h 53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2178" h="536214">
                  <a:moveTo>
                    <a:pt x="233599" y="0"/>
                  </a:moveTo>
                  <a:lnTo>
                    <a:pt x="752178" y="0"/>
                  </a:lnTo>
                  <a:lnTo>
                    <a:pt x="726988" y="50301"/>
                  </a:lnTo>
                  <a:cubicBezTo>
                    <a:pt x="671562" y="160981"/>
                    <a:pt x="597660" y="308555"/>
                    <a:pt x="499124" y="505320"/>
                  </a:cubicBezTo>
                  <a:cubicBezTo>
                    <a:pt x="490300" y="524445"/>
                    <a:pt x="471181" y="536214"/>
                    <a:pt x="449121" y="536214"/>
                  </a:cubicBezTo>
                  <a:cubicBezTo>
                    <a:pt x="449121" y="536214"/>
                    <a:pt x="449121" y="536214"/>
                    <a:pt x="54978" y="536214"/>
                  </a:cubicBezTo>
                  <a:cubicBezTo>
                    <a:pt x="35859" y="536214"/>
                    <a:pt x="18211" y="525916"/>
                    <a:pt x="7916" y="509733"/>
                  </a:cubicBezTo>
                  <a:cubicBezTo>
                    <a:pt x="-2379" y="493551"/>
                    <a:pt x="-2379" y="472955"/>
                    <a:pt x="6445" y="455301"/>
                  </a:cubicBezTo>
                  <a:cubicBezTo>
                    <a:pt x="6445" y="455301"/>
                    <a:pt x="6445" y="455301"/>
                    <a:pt x="217065" y="33140"/>
                  </a:cubicBezTo>
                  <a:lnTo>
                    <a:pt x="233599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11440516" y="-12345"/>
              <a:ext cx="751662" cy="536215"/>
            </a:xfrm>
            <a:custGeom>
              <a:avLst/>
              <a:gdLst>
                <a:gd name="connsiteX0" fmla="*/ 233084 w 751662"/>
                <a:gd name="connsiteY0" fmla="*/ 0 h 536215"/>
                <a:gd name="connsiteX1" fmla="*/ 751662 w 751662"/>
                <a:gd name="connsiteY1" fmla="*/ 0 h 536215"/>
                <a:gd name="connsiteX2" fmla="*/ 726472 w 751662"/>
                <a:gd name="connsiteY2" fmla="*/ 50302 h 536215"/>
                <a:gd name="connsiteX3" fmla="*/ 498608 w 751662"/>
                <a:gd name="connsiteY3" fmla="*/ 505321 h 536215"/>
                <a:gd name="connsiteX4" fmla="*/ 448605 w 751662"/>
                <a:gd name="connsiteY4" fmla="*/ 536215 h 536215"/>
                <a:gd name="connsiteX5" fmla="*/ 55932 w 751662"/>
                <a:gd name="connsiteY5" fmla="*/ 536215 h 536215"/>
                <a:gd name="connsiteX6" fmla="*/ 7400 w 751662"/>
                <a:gd name="connsiteY6" fmla="*/ 509734 h 536215"/>
                <a:gd name="connsiteX7" fmla="*/ 5929 w 751662"/>
                <a:gd name="connsiteY7" fmla="*/ 455302 h 536215"/>
                <a:gd name="connsiteX8" fmla="*/ 216549 w 751662"/>
                <a:gd name="connsiteY8" fmla="*/ 33141 h 536215"/>
                <a:gd name="connsiteX9" fmla="*/ 233084 w 751662"/>
                <a:gd name="connsiteY9" fmla="*/ 0 h 5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662" h="536215">
                  <a:moveTo>
                    <a:pt x="233084" y="0"/>
                  </a:moveTo>
                  <a:lnTo>
                    <a:pt x="751662" y="0"/>
                  </a:lnTo>
                  <a:lnTo>
                    <a:pt x="726472" y="50302"/>
                  </a:lnTo>
                  <a:cubicBezTo>
                    <a:pt x="671046" y="160982"/>
                    <a:pt x="597144" y="308556"/>
                    <a:pt x="498608" y="505321"/>
                  </a:cubicBezTo>
                  <a:cubicBezTo>
                    <a:pt x="489784" y="524446"/>
                    <a:pt x="470665" y="536215"/>
                    <a:pt x="448605" y="536215"/>
                  </a:cubicBezTo>
                  <a:cubicBezTo>
                    <a:pt x="448605" y="536215"/>
                    <a:pt x="448605" y="536215"/>
                    <a:pt x="55932" y="536215"/>
                  </a:cubicBezTo>
                  <a:cubicBezTo>
                    <a:pt x="36813" y="536215"/>
                    <a:pt x="17695" y="525917"/>
                    <a:pt x="7400" y="509734"/>
                  </a:cubicBezTo>
                  <a:cubicBezTo>
                    <a:pt x="-1424" y="493552"/>
                    <a:pt x="-2895" y="472956"/>
                    <a:pt x="5929" y="455302"/>
                  </a:cubicBezTo>
                  <a:cubicBezTo>
                    <a:pt x="5929" y="455302"/>
                    <a:pt x="5929" y="455302"/>
                    <a:pt x="216549" y="33141"/>
                  </a:cubicBezTo>
                  <a:lnTo>
                    <a:pt x="23308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9" name="任意多边形 108"/>
            <p:cNvSpPr/>
            <p:nvPr/>
          </p:nvSpPr>
          <p:spPr bwMode="auto">
            <a:xfrm>
              <a:off x="9718238" y="-12343"/>
              <a:ext cx="1100078" cy="1236509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0078" h="1236509">
                  <a:moveTo>
                    <a:pt x="580903" y="0"/>
                  </a:moveTo>
                  <a:lnTo>
                    <a:pt x="1100078" y="0"/>
                  </a:lnTo>
                  <a:lnTo>
                    <a:pt x="1096018" y="8105"/>
                  </a:lnTo>
                  <a:cubicBezTo>
                    <a:pt x="1047622" y="104719"/>
                    <a:pt x="983094" y="233539"/>
                    <a:pt x="897056" y="405298"/>
                  </a:cubicBezTo>
                  <a:cubicBezTo>
                    <a:pt x="895585" y="409711"/>
                    <a:pt x="895585" y="412654"/>
                    <a:pt x="892644" y="417067"/>
                  </a:cubicBezTo>
                  <a:cubicBezTo>
                    <a:pt x="892644" y="417067"/>
                    <a:pt x="892644" y="417067"/>
                    <a:pt x="498489" y="1205614"/>
                  </a:cubicBezTo>
                  <a:cubicBezTo>
                    <a:pt x="489664" y="1223269"/>
                    <a:pt x="470545" y="1236509"/>
                    <a:pt x="448484" y="1236509"/>
                  </a:cubicBezTo>
                  <a:cubicBezTo>
                    <a:pt x="448484" y="1236509"/>
                    <a:pt x="448484" y="1236509"/>
                    <a:pt x="55799" y="1236509"/>
                  </a:cubicBezTo>
                  <a:cubicBezTo>
                    <a:pt x="36680" y="1236509"/>
                    <a:pt x="17560" y="1226211"/>
                    <a:pt x="8736" y="1210028"/>
                  </a:cubicBezTo>
                  <a:cubicBezTo>
                    <a:pt x="-1559" y="1192374"/>
                    <a:pt x="-3030" y="1171778"/>
                    <a:pt x="5794" y="1155595"/>
                  </a:cubicBezTo>
                  <a:cubicBezTo>
                    <a:pt x="5794" y="1155595"/>
                    <a:pt x="5794" y="1155595"/>
                    <a:pt x="348474" y="467087"/>
                  </a:cubicBezTo>
                  <a:cubicBezTo>
                    <a:pt x="349945" y="464145"/>
                    <a:pt x="351416" y="459731"/>
                    <a:pt x="352886" y="455318"/>
                  </a:cubicBezTo>
                  <a:cubicBezTo>
                    <a:pt x="352886" y="455318"/>
                    <a:pt x="352886" y="455318"/>
                    <a:pt x="564302" y="33149"/>
                  </a:cubicBezTo>
                  <a:lnTo>
                    <a:pt x="580903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0581705" y="677001"/>
              <a:ext cx="267668" cy="266423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0834434" y="677001"/>
              <a:ext cx="268913" cy="266423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1089030" y="677001"/>
              <a:ext cx="267668" cy="266423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11341759" y="677001"/>
              <a:ext cx="269536" cy="266423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11596355" y="677001"/>
              <a:ext cx="267668" cy="266423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2093057" y="5680605"/>
            <a:ext cx="3107335" cy="1188945"/>
            <a:chOff x="-6569" y="5693305"/>
            <a:chExt cx="3107335" cy="1188945"/>
          </a:xfrm>
        </p:grpSpPr>
        <p:sp>
          <p:nvSpPr>
            <p:cNvPr id="101" name="任意多边形 100"/>
            <p:cNvSpPr/>
            <p:nvPr/>
          </p:nvSpPr>
          <p:spPr bwMode="auto">
            <a:xfrm>
              <a:off x="1432269" y="6393599"/>
              <a:ext cx="728628" cy="488650"/>
            </a:xfrm>
            <a:custGeom>
              <a:avLst/>
              <a:gdLst>
                <a:gd name="connsiteX0" fmla="*/ 278689 w 728628"/>
                <a:gd name="connsiteY0" fmla="*/ 0 h 488650"/>
                <a:gd name="connsiteX1" fmla="*/ 672832 w 728628"/>
                <a:gd name="connsiteY1" fmla="*/ 0 h 488650"/>
                <a:gd name="connsiteX2" fmla="*/ 719894 w 728628"/>
                <a:gd name="connsiteY2" fmla="*/ 26481 h 488650"/>
                <a:gd name="connsiteX3" fmla="*/ 722835 w 728628"/>
                <a:gd name="connsiteY3" fmla="*/ 80913 h 488650"/>
                <a:gd name="connsiteX4" fmla="*/ 556556 w 728628"/>
                <a:gd name="connsiteY4" fmla="*/ 412954 h 488650"/>
                <a:gd name="connsiteX5" fmla="*/ 518649 w 728628"/>
                <a:gd name="connsiteY5" fmla="*/ 488650 h 488650"/>
                <a:gd name="connsiteX6" fmla="*/ 0 w 728628"/>
                <a:gd name="connsiteY6" fmla="*/ 488650 h 488650"/>
                <a:gd name="connsiteX7" fmla="*/ 1672 w 728628"/>
                <a:gd name="connsiteY7" fmla="*/ 485292 h 488650"/>
                <a:gd name="connsiteX8" fmla="*/ 228686 w 728628"/>
                <a:gd name="connsiteY8" fmla="*/ 29423 h 488650"/>
                <a:gd name="connsiteX9" fmla="*/ 278689 w 728628"/>
                <a:gd name="connsiteY9" fmla="*/ 0 h 4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628" h="488650">
                  <a:moveTo>
                    <a:pt x="278689" y="0"/>
                  </a:moveTo>
                  <a:cubicBezTo>
                    <a:pt x="278689" y="0"/>
                    <a:pt x="278689" y="0"/>
                    <a:pt x="672832" y="0"/>
                  </a:cubicBezTo>
                  <a:cubicBezTo>
                    <a:pt x="691951" y="0"/>
                    <a:pt x="709599" y="8827"/>
                    <a:pt x="719894" y="26481"/>
                  </a:cubicBezTo>
                  <a:cubicBezTo>
                    <a:pt x="730188" y="42663"/>
                    <a:pt x="731659" y="63259"/>
                    <a:pt x="722835" y="80913"/>
                  </a:cubicBezTo>
                  <a:cubicBezTo>
                    <a:pt x="722835" y="80913"/>
                    <a:pt x="722835" y="80913"/>
                    <a:pt x="556556" y="412954"/>
                  </a:cubicBezTo>
                  <a:lnTo>
                    <a:pt x="518649" y="488650"/>
                  </a:lnTo>
                  <a:lnTo>
                    <a:pt x="0" y="488650"/>
                  </a:lnTo>
                  <a:lnTo>
                    <a:pt x="1672" y="485292"/>
                  </a:lnTo>
                  <a:cubicBezTo>
                    <a:pt x="56892" y="374406"/>
                    <a:pt x="130518" y="226556"/>
                    <a:pt x="228686" y="29423"/>
                  </a:cubicBezTo>
                  <a:cubicBezTo>
                    <a:pt x="238980" y="11769"/>
                    <a:pt x="258099" y="0"/>
                    <a:pt x="278689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4" name="任意多边形 103"/>
            <p:cNvSpPr/>
            <p:nvPr/>
          </p:nvSpPr>
          <p:spPr bwMode="auto">
            <a:xfrm>
              <a:off x="2116993" y="6393599"/>
              <a:ext cx="728014" cy="488649"/>
            </a:xfrm>
            <a:custGeom>
              <a:avLst/>
              <a:gdLst>
                <a:gd name="connsiteX0" fmla="*/ 278075 w 728014"/>
                <a:gd name="connsiteY0" fmla="*/ 0 h 488649"/>
                <a:gd name="connsiteX1" fmla="*/ 672218 w 728014"/>
                <a:gd name="connsiteY1" fmla="*/ 0 h 488649"/>
                <a:gd name="connsiteX2" fmla="*/ 719280 w 728014"/>
                <a:gd name="connsiteY2" fmla="*/ 26481 h 488649"/>
                <a:gd name="connsiteX3" fmla="*/ 722221 w 728014"/>
                <a:gd name="connsiteY3" fmla="*/ 80913 h 488649"/>
                <a:gd name="connsiteX4" fmla="*/ 555942 w 728014"/>
                <a:gd name="connsiteY4" fmla="*/ 412954 h 488649"/>
                <a:gd name="connsiteX5" fmla="*/ 518036 w 728014"/>
                <a:gd name="connsiteY5" fmla="*/ 488649 h 488649"/>
                <a:gd name="connsiteX6" fmla="*/ 0 w 728014"/>
                <a:gd name="connsiteY6" fmla="*/ 488649 h 488649"/>
                <a:gd name="connsiteX7" fmla="*/ 1678 w 728014"/>
                <a:gd name="connsiteY7" fmla="*/ 485292 h 488649"/>
                <a:gd name="connsiteX8" fmla="*/ 229542 w 728014"/>
                <a:gd name="connsiteY8" fmla="*/ 29423 h 488649"/>
                <a:gd name="connsiteX9" fmla="*/ 278075 w 728014"/>
                <a:gd name="connsiteY9" fmla="*/ 0 h 4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014" h="488649">
                  <a:moveTo>
                    <a:pt x="278075" y="0"/>
                  </a:moveTo>
                  <a:cubicBezTo>
                    <a:pt x="278075" y="0"/>
                    <a:pt x="278075" y="0"/>
                    <a:pt x="672218" y="0"/>
                  </a:cubicBezTo>
                  <a:cubicBezTo>
                    <a:pt x="691337" y="0"/>
                    <a:pt x="708985" y="8827"/>
                    <a:pt x="719280" y="26481"/>
                  </a:cubicBezTo>
                  <a:cubicBezTo>
                    <a:pt x="729574" y="42663"/>
                    <a:pt x="731045" y="63259"/>
                    <a:pt x="722221" y="80913"/>
                  </a:cubicBezTo>
                  <a:cubicBezTo>
                    <a:pt x="722221" y="80913"/>
                    <a:pt x="722221" y="80913"/>
                    <a:pt x="555942" y="412954"/>
                  </a:cubicBezTo>
                  <a:lnTo>
                    <a:pt x="518036" y="488649"/>
                  </a:lnTo>
                  <a:lnTo>
                    <a:pt x="0" y="488649"/>
                  </a:lnTo>
                  <a:lnTo>
                    <a:pt x="1678" y="485292"/>
                  </a:lnTo>
                  <a:cubicBezTo>
                    <a:pt x="57105" y="374406"/>
                    <a:pt x="131006" y="226556"/>
                    <a:pt x="229542" y="29423"/>
                  </a:cubicBezTo>
                  <a:cubicBezTo>
                    <a:pt x="238366" y="11769"/>
                    <a:pt x="257485" y="0"/>
                    <a:pt x="278075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8" name="任意多边形 97"/>
            <p:cNvSpPr/>
            <p:nvPr/>
          </p:nvSpPr>
          <p:spPr bwMode="auto">
            <a:xfrm>
              <a:off x="714840" y="5693305"/>
              <a:ext cx="1076331" cy="1188945"/>
            </a:xfrm>
            <a:custGeom>
              <a:avLst/>
              <a:gdLst>
                <a:gd name="connsiteX0" fmla="*/ 627116 w 1076331"/>
                <a:gd name="connsiteY0" fmla="*/ 0 h 1188945"/>
                <a:gd name="connsiteX1" fmla="*/ 1019871 w 1076331"/>
                <a:gd name="connsiteY1" fmla="*/ 0 h 1188945"/>
                <a:gd name="connsiteX2" fmla="*/ 1068414 w 1076331"/>
                <a:gd name="connsiteY2" fmla="*/ 26481 h 1188945"/>
                <a:gd name="connsiteX3" fmla="*/ 1069885 w 1076331"/>
                <a:gd name="connsiteY3" fmla="*/ 80915 h 1188945"/>
                <a:gd name="connsiteX4" fmla="*/ 727143 w 1076331"/>
                <a:gd name="connsiteY4" fmla="*/ 767951 h 1188945"/>
                <a:gd name="connsiteX5" fmla="*/ 722731 w 1076331"/>
                <a:gd name="connsiteY5" fmla="*/ 781192 h 1188945"/>
                <a:gd name="connsiteX6" fmla="*/ 556416 w 1076331"/>
                <a:gd name="connsiteY6" fmla="*/ 1113240 h 1188945"/>
                <a:gd name="connsiteX7" fmla="*/ 518498 w 1076331"/>
                <a:gd name="connsiteY7" fmla="*/ 1188945 h 1188945"/>
                <a:gd name="connsiteX8" fmla="*/ 0 w 1076331"/>
                <a:gd name="connsiteY8" fmla="*/ 1188945 h 1188945"/>
                <a:gd name="connsiteX9" fmla="*/ 19560 w 1076331"/>
                <a:gd name="connsiteY9" fmla="*/ 1149737 h 1188945"/>
                <a:gd name="connsiteX10" fmla="*/ 178463 w 1076331"/>
                <a:gd name="connsiteY10" fmla="*/ 831211 h 1188945"/>
                <a:gd name="connsiteX11" fmla="*/ 182876 w 1076331"/>
                <a:gd name="connsiteY11" fmla="*/ 819442 h 1188945"/>
                <a:gd name="connsiteX12" fmla="*/ 577102 w 1076331"/>
                <a:gd name="connsiteY12" fmla="*/ 30895 h 1188945"/>
                <a:gd name="connsiteX13" fmla="*/ 627116 w 1076331"/>
                <a:gd name="connsiteY13" fmla="*/ 0 h 11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6331" h="1188945">
                  <a:moveTo>
                    <a:pt x="627116" y="0"/>
                  </a:moveTo>
                  <a:cubicBezTo>
                    <a:pt x="627116" y="0"/>
                    <a:pt x="627116" y="0"/>
                    <a:pt x="1019871" y="0"/>
                  </a:cubicBezTo>
                  <a:cubicBezTo>
                    <a:pt x="1040465" y="0"/>
                    <a:pt x="1058117" y="10298"/>
                    <a:pt x="1068414" y="26481"/>
                  </a:cubicBezTo>
                  <a:cubicBezTo>
                    <a:pt x="1078711" y="42664"/>
                    <a:pt x="1078711" y="63261"/>
                    <a:pt x="1069885" y="80915"/>
                  </a:cubicBezTo>
                  <a:cubicBezTo>
                    <a:pt x="1069885" y="80915"/>
                    <a:pt x="1069885" y="80915"/>
                    <a:pt x="727143" y="767951"/>
                  </a:cubicBezTo>
                  <a:cubicBezTo>
                    <a:pt x="725673" y="772365"/>
                    <a:pt x="724202" y="776778"/>
                    <a:pt x="722731" y="781192"/>
                  </a:cubicBezTo>
                  <a:cubicBezTo>
                    <a:pt x="722731" y="781192"/>
                    <a:pt x="722731" y="781192"/>
                    <a:pt x="556416" y="1113240"/>
                  </a:cubicBezTo>
                  <a:lnTo>
                    <a:pt x="518498" y="1188945"/>
                  </a:lnTo>
                  <a:lnTo>
                    <a:pt x="0" y="1188945"/>
                  </a:lnTo>
                  <a:lnTo>
                    <a:pt x="19560" y="1149737"/>
                  </a:lnTo>
                  <a:cubicBezTo>
                    <a:pt x="61984" y="1064696"/>
                    <a:pt x="114199" y="960031"/>
                    <a:pt x="178463" y="831211"/>
                  </a:cubicBezTo>
                  <a:cubicBezTo>
                    <a:pt x="179934" y="826798"/>
                    <a:pt x="181405" y="822384"/>
                    <a:pt x="182876" y="819442"/>
                  </a:cubicBezTo>
                  <a:cubicBezTo>
                    <a:pt x="182876" y="819442"/>
                    <a:pt x="182876" y="819442"/>
                    <a:pt x="577102" y="30895"/>
                  </a:cubicBezTo>
                  <a:cubicBezTo>
                    <a:pt x="585928" y="11770"/>
                    <a:pt x="605051" y="0"/>
                    <a:pt x="627116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5" name="任意多边形 94"/>
            <p:cNvSpPr/>
            <p:nvPr/>
          </p:nvSpPr>
          <p:spPr bwMode="auto">
            <a:xfrm>
              <a:off x="-6569" y="5693305"/>
              <a:ext cx="1076251" cy="1188945"/>
            </a:xfrm>
            <a:custGeom>
              <a:avLst/>
              <a:gdLst>
                <a:gd name="connsiteX0" fmla="*/ 626298 w 1076251"/>
                <a:gd name="connsiteY0" fmla="*/ 0 h 1188945"/>
                <a:gd name="connsiteX1" fmla="*/ 1020453 w 1076251"/>
                <a:gd name="connsiteY1" fmla="*/ 0 h 1188945"/>
                <a:gd name="connsiteX2" fmla="*/ 1067516 w 1076251"/>
                <a:gd name="connsiteY2" fmla="*/ 26481 h 1188945"/>
                <a:gd name="connsiteX3" fmla="*/ 1070458 w 1076251"/>
                <a:gd name="connsiteY3" fmla="*/ 80915 h 1188945"/>
                <a:gd name="connsiteX4" fmla="*/ 726307 w 1076251"/>
                <a:gd name="connsiteY4" fmla="*/ 767951 h 1188945"/>
                <a:gd name="connsiteX5" fmla="*/ 721895 w 1076251"/>
                <a:gd name="connsiteY5" fmla="*/ 781192 h 1188945"/>
                <a:gd name="connsiteX6" fmla="*/ 556231 w 1076251"/>
                <a:gd name="connsiteY6" fmla="*/ 1113240 h 1188945"/>
                <a:gd name="connsiteX7" fmla="*/ 518460 w 1076251"/>
                <a:gd name="connsiteY7" fmla="*/ 1188945 h 1188945"/>
                <a:gd name="connsiteX8" fmla="*/ 0 w 1076251"/>
                <a:gd name="connsiteY8" fmla="*/ 1188945 h 1188945"/>
                <a:gd name="connsiteX9" fmla="*/ 19640 w 1076251"/>
                <a:gd name="connsiteY9" fmla="*/ 1149737 h 1188945"/>
                <a:gd name="connsiteX10" fmla="*/ 179196 w 1076251"/>
                <a:gd name="connsiteY10" fmla="*/ 831211 h 1188945"/>
                <a:gd name="connsiteX11" fmla="*/ 183608 w 1076251"/>
                <a:gd name="connsiteY11" fmla="*/ 819442 h 1188945"/>
                <a:gd name="connsiteX12" fmla="*/ 576293 w 1076251"/>
                <a:gd name="connsiteY12" fmla="*/ 30895 h 1188945"/>
                <a:gd name="connsiteX13" fmla="*/ 626298 w 1076251"/>
                <a:gd name="connsiteY13" fmla="*/ 0 h 11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6251" h="1188945">
                  <a:moveTo>
                    <a:pt x="626298" y="0"/>
                  </a:moveTo>
                  <a:cubicBezTo>
                    <a:pt x="626298" y="0"/>
                    <a:pt x="626298" y="0"/>
                    <a:pt x="1020453" y="0"/>
                  </a:cubicBezTo>
                  <a:cubicBezTo>
                    <a:pt x="1039572" y="0"/>
                    <a:pt x="1057221" y="10298"/>
                    <a:pt x="1067516" y="26481"/>
                  </a:cubicBezTo>
                  <a:cubicBezTo>
                    <a:pt x="1077811" y="42664"/>
                    <a:pt x="1079282" y="63261"/>
                    <a:pt x="1070458" y="80915"/>
                  </a:cubicBezTo>
                  <a:cubicBezTo>
                    <a:pt x="1070458" y="80915"/>
                    <a:pt x="1070458" y="80915"/>
                    <a:pt x="726307" y="767951"/>
                  </a:cubicBezTo>
                  <a:cubicBezTo>
                    <a:pt x="726307" y="772365"/>
                    <a:pt x="724836" y="776778"/>
                    <a:pt x="721895" y="781192"/>
                  </a:cubicBezTo>
                  <a:cubicBezTo>
                    <a:pt x="721895" y="781192"/>
                    <a:pt x="721895" y="781192"/>
                    <a:pt x="556231" y="1113240"/>
                  </a:cubicBezTo>
                  <a:lnTo>
                    <a:pt x="518460" y="1188945"/>
                  </a:lnTo>
                  <a:lnTo>
                    <a:pt x="0" y="1188945"/>
                  </a:lnTo>
                  <a:lnTo>
                    <a:pt x="19640" y="1149737"/>
                  </a:lnTo>
                  <a:cubicBezTo>
                    <a:pt x="62238" y="1064696"/>
                    <a:pt x="114668" y="960031"/>
                    <a:pt x="179196" y="831211"/>
                  </a:cubicBezTo>
                  <a:cubicBezTo>
                    <a:pt x="179196" y="826798"/>
                    <a:pt x="180667" y="822384"/>
                    <a:pt x="183608" y="819442"/>
                  </a:cubicBezTo>
                  <a:cubicBezTo>
                    <a:pt x="183608" y="819442"/>
                    <a:pt x="183608" y="819442"/>
                    <a:pt x="576293" y="30895"/>
                  </a:cubicBezTo>
                  <a:cubicBezTo>
                    <a:pt x="586588" y="11770"/>
                    <a:pt x="605707" y="0"/>
                    <a:pt x="626298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1782967" y="5908061"/>
              <a:ext cx="277006" cy="273893"/>
            </a:xfrm>
            <a:custGeom>
              <a:avLst/>
              <a:gdLst>
                <a:gd name="T0" fmla="*/ 12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5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2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2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79" y="0"/>
                    <a:pt x="17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8" y="186"/>
                    <a:pt x="12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2043788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8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2303986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2564185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8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2824383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8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1159892" y="626386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>
            <a:off x="9879027" y="5455516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 rot="0">
            <a:off x="7266940" y="1470660"/>
            <a:ext cx="4301490" cy="4197985"/>
            <a:chOff x="7015163" y="803275"/>
            <a:chExt cx="12052300" cy="11761787"/>
          </a:xfrm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166100" y="2066925"/>
              <a:ext cx="9388475" cy="9394825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9112250" y="3013075"/>
              <a:ext cx="7497763" cy="7504113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11936413" y="5842000"/>
              <a:ext cx="1849438" cy="1849438"/>
            </a:xfrm>
            <a:custGeom>
              <a:avLst/>
              <a:gdLst>
                <a:gd name="T0" fmla="*/ 247 w 493"/>
                <a:gd name="T1" fmla="*/ 493 h 493"/>
                <a:gd name="T2" fmla="*/ 493 w 493"/>
                <a:gd name="T3" fmla="*/ 246 h 493"/>
                <a:gd name="T4" fmla="*/ 247 w 493"/>
                <a:gd name="T5" fmla="*/ 0 h 493"/>
                <a:gd name="T6" fmla="*/ 0 w 493"/>
                <a:gd name="T7" fmla="*/ 246 h 493"/>
                <a:gd name="T8" fmla="*/ 247 w 493"/>
                <a:gd name="T9" fmla="*/ 493 h 493"/>
                <a:gd name="T10" fmla="*/ 247 w 493"/>
                <a:gd name="T11" fmla="*/ 16 h 493"/>
                <a:gd name="T12" fmla="*/ 477 w 493"/>
                <a:gd name="T13" fmla="*/ 246 h 493"/>
                <a:gd name="T14" fmla="*/ 247 w 493"/>
                <a:gd name="T15" fmla="*/ 476 h 493"/>
                <a:gd name="T16" fmla="*/ 16 w 493"/>
                <a:gd name="T17" fmla="*/ 246 h 493"/>
                <a:gd name="T18" fmla="*/ 247 w 493"/>
                <a:gd name="T19" fmla="*/ 1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493">
                  <a:moveTo>
                    <a:pt x="247" y="493"/>
                  </a:moveTo>
                  <a:cubicBezTo>
                    <a:pt x="383" y="493"/>
                    <a:pt x="493" y="382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ubicBezTo>
                    <a:pt x="111" y="0"/>
                    <a:pt x="0" y="110"/>
                    <a:pt x="0" y="246"/>
                  </a:cubicBezTo>
                  <a:cubicBezTo>
                    <a:pt x="0" y="382"/>
                    <a:pt x="111" y="493"/>
                    <a:pt x="247" y="493"/>
                  </a:cubicBezTo>
                  <a:close/>
                  <a:moveTo>
                    <a:pt x="247" y="16"/>
                  </a:moveTo>
                  <a:cubicBezTo>
                    <a:pt x="374" y="16"/>
                    <a:pt x="477" y="119"/>
                    <a:pt x="477" y="246"/>
                  </a:cubicBezTo>
                  <a:cubicBezTo>
                    <a:pt x="477" y="373"/>
                    <a:pt x="374" y="476"/>
                    <a:pt x="247" y="476"/>
                  </a:cubicBezTo>
                  <a:cubicBezTo>
                    <a:pt x="120" y="476"/>
                    <a:pt x="16" y="373"/>
                    <a:pt x="16" y="246"/>
                  </a:cubicBezTo>
                  <a:cubicBezTo>
                    <a:pt x="16" y="119"/>
                    <a:pt x="120" y="16"/>
                    <a:pt x="247" y="16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12192000" y="6092825"/>
              <a:ext cx="1338263" cy="1343025"/>
            </a:xfrm>
            <a:custGeom>
              <a:avLst/>
              <a:gdLst>
                <a:gd name="T0" fmla="*/ 179 w 357"/>
                <a:gd name="T1" fmla="*/ 358 h 358"/>
                <a:gd name="T2" fmla="*/ 357 w 357"/>
                <a:gd name="T3" fmla="*/ 179 h 358"/>
                <a:gd name="T4" fmla="*/ 179 w 357"/>
                <a:gd name="T5" fmla="*/ 0 h 358"/>
                <a:gd name="T6" fmla="*/ 0 w 357"/>
                <a:gd name="T7" fmla="*/ 179 h 358"/>
                <a:gd name="T8" fmla="*/ 179 w 357"/>
                <a:gd name="T9" fmla="*/ 358 h 358"/>
                <a:gd name="T10" fmla="*/ 179 w 357"/>
                <a:gd name="T11" fmla="*/ 49 h 358"/>
                <a:gd name="T12" fmla="*/ 308 w 357"/>
                <a:gd name="T13" fmla="*/ 179 h 358"/>
                <a:gd name="T14" fmla="*/ 179 w 357"/>
                <a:gd name="T15" fmla="*/ 309 h 358"/>
                <a:gd name="T16" fmla="*/ 49 w 357"/>
                <a:gd name="T17" fmla="*/ 179 h 358"/>
                <a:gd name="T18" fmla="*/ 179 w 357"/>
                <a:gd name="T19" fmla="*/ 4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8">
                  <a:moveTo>
                    <a:pt x="179" y="358"/>
                  </a:moveTo>
                  <a:cubicBezTo>
                    <a:pt x="277" y="358"/>
                    <a:pt x="357" y="278"/>
                    <a:pt x="357" y="179"/>
                  </a:cubicBezTo>
                  <a:cubicBezTo>
                    <a:pt x="357" y="81"/>
                    <a:pt x="277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  <a:cubicBezTo>
                    <a:pt x="0" y="278"/>
                    <a:pt x="80" y="358"/>
                    <a:pt x="179" y="358"/>
                  </a:cubicBezTo>
                  <a:close/>
                  <a:moveTo>
                    <a:pt x="179" y="49"/>
                  </a:moveTo>
                  <a:cubicBezTo>
                    <a:pt x="250" y="49"/>
                    <a:pt x="308" y="108"/>
                    <a:pt x="308" y="179"/>
                  </a:cubicBezTo>
                  <a:cubicBezTo>
                    <a:pt x="308" y="251"/>
                    <a:pt x="250" y="309"/>
                    <a:pt x="179" y="309"/>
                  </a:cubicBezTo>
                  <a:cubicBezTo>
                    <a:pt x="107" y="309"/>
                    <a:pt x="49" y="251"/>
                    <a:pt x="49" y="179"/>
                  </a:cubicBezTo>
                  <a:cubicBezTo>
                    <a:pt x="49" y="108"/>
                    <a:pt x="107" y="49"/>
                    <a:pt x="179" y="49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9783763" y="3687762"/>
              <a:ext cx="6154738" cy="6157913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401175" y="3305175"/>
              <a:ext cx="3462338" cy="6918325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12863513" y="6780212"/>
              <a:ext cx="3614738" cy="3602038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8355013" y="2259012"/>
              <a:ext cx="9012238" cy="9012238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829550" y="1733550"/>
              <a:ext cx="5033963" cy="5030788"/>
            </a:xfrm>
            <a:custGeom>
              <a:avLst/>
              <a:gdLst>
                <a:gd name="T0" fmla="*/ 0 w 1342"/>
                <a:gd name="T1" fmla="*/ 1341 h 1341"/>
                <a:gd name="T2" fmla="*/ 41 w 1342"/>
                <a:gd name="T3" fmla="*/ 1341 h 1341"/>
                <a:gd name="T4" fmla="*/ 1342 w 1342"/>
                <a:gd name="T5" fmla="*/ 41 h 1341"/>
                <a:gd name="T6" fmla="*/ 1342 w 1342"/>
                <a:gd name="T7" fmla="*/ 0 h 1341"/>
                <a:gd name="T8" fmla="*/ 0 w 1342"/>
                <a:gd name="T9" fmla="*/ 1341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2" h="1341">
                  <a:moveTo>
                    <a:pt x="0" y="1341"/>
                  </a:moveTo>
                  <a:cubicBezTo>
                    <a:pt x="41" y="1341"/>
                    <a:pt x="41" y="1341"/>
                    <a:pt x="41" y="1341"/>
                  </a:cubicBezTo>
                  <a:cubicBezTo>
                    <a:pt x="41" y="624"/>
                    <a:pt x="625" y="41"/>
                    <a:pt x="1342" y="41"/>
                  </a:cubicBezTo>
                  <a:cubicBezTo>
                    <a:pt x="1342" y="0"/>
                    <a:pt x="1342" y="0"/>
                    <a:pt x="1342" y="0"/>
                  </a:cubicBezTo>
                  <a:cubicBezTo>
                    <a:pt x="602" y="0"/>
                    <a:pt x="0" y="602"/>
                    <a:pt x="0" y="1341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8732838" y="1766887"/>
              <a:ext cx="2559050" cy="1884363"/>
            </a:xfrm>
            <a:custGeom>
              <a:avLst/>
              <a:gdLst>
                <a:gd name="T0" fmla="*/ 48 w 682"/>
                <a:gd name="T1" fmla="*/ 502 h 502"/>
                <a:gd name="T2" fmla="*/ 0 w 682"/>
                <a:gd name="T3" fmla="*/ 463 h 502"/>
                <a:gd name="T4" fmla="*/ 662 w 682"/>
                <a:gd name="T5" fmla="*/ 0 h 502"/>
                <a:gd name="T6" fmla="*/ 682 w 682"/>
                <a:gd name="T7" fmla="*/ 58 h 502"/>
                <a:gd name="T8" fmla="*/ 48 w 682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502">
                  <a:moveTo>
                    <a:pt x="48" y="502"/>
                  </a:moveTo>
                  <a:cubicBezTo>
                    <a:pt x="0" y="463"/>
                    <a:pt x="0" y="463"/>
                    <a:pt x="0" y="463"/>
                  </a:cubicBezTo>
                  <a:cubicBezTo>
                    <a:pt x="172" y="246"/>
                    <a:pt x="401" y="86"/>
                    <a:pt x="662" y="0"/>
                  </a:cubicBezTo>
                  <a:cubicBezTo>
                    <a:pt x="682" y="58"/>
                    <a:pt x="682" y="58"/>
                    <a:pt x="682" y="58"/>
                  </a:cubicBezTo>
                  <a:cubicBezTo>
                    <a:pt x="429" y="141"/>
                    <a:pt x="210" y="297"/>
                    <a:pt x="48" y="502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732838" y="3505200"/>
              <a:ext cx="334963" cy="396875"/>
            </a:xfrm>
            <a:custGeom>
              <a:avLst/>
              <a:gdLst>
                <a:gd name="T0" fmla="*/ 0 w 211"/>
                <a:gd name="T1" fmla="*/ 0 h 250"/>
                <a:gd name="T2" fmla="*/ 55 w 211"/>
                <a:gd name="T3" fmla="*/ 250 h 250"/>
                <a:gd name="T4" fmla="*/ 211 w 211"/>
                <a:gd name="T5" fmla="*/ 49 h 250"/>
                <a:gd name="T6" fmla="*/ 0 w 21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250">
                  <a:moveTo>
                    <a:pt x="0" y="0"/>
                  </a:moveTo>
                  <a:lnTo>
                    <a:pt x="55" y="250"/>
                  </a:lnTo>
                  <a:lnTo>
                    <a:pt x="211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11215688" y="1766887"/>
              <a:ext cx="503238" cy="323850"/>
            </a:xfrm>
            <a:custGeom>
              <a:avLst/>
              <a:gdLst>
                <a:gd name="T0" fmla="*/ 0 w 317"/>
                <a:gd name="T1" fmla="*/ 0 h 204"/>
                <a:gd name="T2" fmla="*/ 317 w 317"/>
                <a:gd name="T3" fmla="*/ 111 h 204"/>
                <a:gd name="T4" fmla="*/ 0 w 317"/>
                <a:gd name="T5" fmla="*/ 204 h 204"/>
                <a:gd name="T6" fmla="*/ 0 w 317"/>
                <a:gd name="T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04">
                  <a:moveTo>
                    <a:pt x="0" y="0"/>
                  </a:moveTo>
                  <a:lnTo>
                    <a:pt x="317" y="111"/>
                  </a:ln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9761538" y="9774237"/>
              <a:ext cx="7062788" cy="2663825"/>
            </a:xfrm>
            <a:custGeom>
              <a:avLst/>
              <a:gdLst>
                <a:gd name="T0" fmla="*/ 1883 w 1883"/>
                <a:gd name="T1" fmla="*/ 25 h 710"/>
                <a:gd name="T2" fmla="*/ 1851 w 1883"/>
                <a:gd name="T3" fmla="*/ 0 h 710"/>
                <a:gd name="T4" fmla="*/ 25 w 1883"/>
                <a:gd name="T5" fmla="*/ 222 h 710"/>
                <a:gd name="T6" fmla="*/ 0 w 1883"/>
                <a:gd name="T7" fmla="*/ 254 h 710"/>
                <a:gd name="T8" fmla="*/ 1883 w 1883"/>
                <a:gd name="T9" fmla="*/ 25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3" h="710">
                  <a:moveTo>
                    <a:pt x="1883" y="25"/>
                  </a:moveTo>
                  <a:cubicBezTo>
                    <a:pt x="1851" y="0"/>
                    <a:pt x="1851" y="0"/>
                    <a:pt x="1851" y="0"/>
                  </a:cubicBezTo>
                  <a:cubicBezTo>
                    <a:pt x="1409" y="564"/>
                    <a:pt x="590" y="664"/>
                    <a:pt x="25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582" y="710"/>
                    <a:pt x="1427" y="607"/>
                    <a:pt x="1883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1074400" y="11499850"/>
              <a:ext cx="3030538" cy="622300"/>
            </a:xfrm>
            <a:custGeom>
              <a:avLst/>
              <a:gdLst>
                <a:gd name="T0" fmla="*/ 793 w 808"/>
                <a:gd name="T1" fmla="*/ 41 h 166"/>
                <a:gd name="T2" fmla="*/ 808 w 808"/>
                <a:gd name="T3" fmla="*/ 101 h 166"/>
                <a:gd name="T4" fmla="*/ 0 w 808"/>
                <a:gd name="T5" fmla="*/ 57 h 166"/>
                <a:gd name="T6" fmla="*/ 21 w 808"/>
                <a:gd name="T7" fmla="*/ 0 h 166"/>
                <a:gd name="T8" fmla="*/ 793 w 808"/>
                <a:gd name="T9" fmla="*/ 4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166">
                  <a:moveTo>
                    <a:pt x="793" y="41"/>
                  </a:moveTo>
                  <a:cubicBezTo>
                    <a:pt x="808" y="101"/>
                    <a:pt x="808" y="101"/>
                    <a:pt x="808" y="101"/>
                  </a:cubicBezTo>
                  <a:cubicBezTo>
                    <a:pt x="539" y="166"/>
                    <a:pt x="259" y="151"/>
                    <a:pt x="0" y="5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1" y="90"/>
                    <a:pt x="540" y="102"/>
                    <a:pt x="793" y="41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13887450" y="11514138"/>
              <a:ext cx="393700" cy="365125"/>
            </a:xfrm>
            <a:custGeom>
              <a:avLst/>
              <a:gdLst>
                <a:gd name="T0" fmla="*/ 137 w 248"/>
                <a:gd name="T1" fmla="*/ 230 h 230"/>
                <a:gd name="T2" fmla="*/ 248 w 248"/>
                <a:gd name="T3" fmla="*/ 0 h 230"/>
                <a:gd name="T4" fmla="*/ 0 w 248"/>
                <a:gd name="T5" fmla="*/ 62 h 230"/>
                <a:gd name="T6" fmla="*/ 137 w 248"/>
                <a:gd name="T7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30">
                  <a:moveTo>
                    <a:pt x="137" y="230"/>
                  </a:moveTo>
                  <a:lnTo>
                    <a:pt x="248" y="0"/>
                  </a:lnTo>
                  <a:lnTo>
                    <a:pt x="0" y="62"/>
                  </a:lnTo>
                  <a:lnTo>
                    <a:pt x="137" y="23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10788650" y="11266488"/>
              <a:ext cx="484188" cy="447675"/>
            </a:xfrm>
            <a:custGeom>
              <a:avLst/>
              <a:gdLst>
                <a:gd name="T0" fmla="*/ 180 w 305"/>
                <a:gd name="T1" fmla="*/ 282 h 282"/>
                <a:gd name="T2" fmla="*/ 0 w 305"/>
                <a:gd name="T3" fmla="*/ 0 h 282"/>
                <a:gd name="T4" fmla="*/ 305 w 305"/>
                <a:gd name="T5" fmla="*/ 123 h 282"/>
                <a:gd name="T6" fmla="*/ 180 w 305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282">
                  <a:moveTo>
                    <a:pt x="180" y="282"/>
                  </a:moveTo>
                  <a:lnTo>
                    <a:pt x="0" y="0"/>
                  </a:lnTo>
                  <a:lnTo>
                    <a:pt x="305" y="123"/>
                  </a:lnTo>
                  <a:lnTo>
                    <a:pt x="180" y="282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10398125" y="2630487"/>
              <a:ext cx="2465388" cy="938213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15170150" y="3395662"/>
              <a:ext cx="1624013" cy="2138363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15200313" y="7958137"/>
              <a:ext cx="1604963" cy="2152650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10433050" y="9986962"/>
              <a:ext cx="2466975" cy="923925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8655050" y="5489575"/>
              <a:ext cx="430213" cy="2592388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15109825" y="2300287"/>
              <a:ext cx="2873375" cy="4899025"/>
            </a:xfrm>
            <a:custGeom>
              <a:avLst/>
              <a:gdLst>
                <a:gd name="T0" fmla="*/ 0 w 766"/>
                <a:gd name="T1" fmla="*/ 36 h 1306"/>
                <a:gd name="T2" fmla="*/ 18 w 766"/>
                <a:gd name="T3" fmla="*/ 0 h 1306"/>
                <a:gd name="T4" fmla="*/ 280 w 766"/>
                <a:gd name="T5" fmla="*/ 179 h 1306"/>
                <a:gd name="T6" fmla="*/ 361 w 766"/>
                <a:gd name="T7" fmla="*/ 168 h 1306"/>
                <a:gd name="T8" fmla="*/ 766 w 766"/>
                <a:gd name="T9" fmla="*/ 868 h 1306"/>
                <a:gd name="T10" fmla="*/ 723 w 766"/>
                <a:gd name="T11" fmla="*/ 964 h 1306"/>
                <a:gd name="T12" fmla="*/ 737 w 766"/>
                <a:gd name="T13" fmla="*/ 1306 h 1306"/>
                <a:gd name="T14" fmla="*/ 696 w 766"/>
                <a:gd name="T15" fmla="*/ 1302 h 1306"/>
                <a:gd name="T16" fmla="*/ 0 w 766"/>
                <a:gd name="T17" fmla="*/ 3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1306">
                  <a:moveTo>
                    <a:pt x="0" y="36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3" y="49"/>
                    <a:pt x="201" y="109"/>
                    <a:pt x="280" y="179"/>
                  </a:cubicBezTo>
                  <a:cubicBezTo>
                    <a:pt x="361" y="168"/>
                    <a:pt x="361" y="168"/>
                    <a:pt x="361" y="168"/>
                  </a:cubicBezTo>
                  <a:cubicBezTo>
                    <a:pt x="563" y="358"/>
                    <a:pt x="703" y="600"/>
                    <a:pt x="766" y="868"/>
                  </a:cubicBezTo>
                  <a:cubicBezTo>
                    <a:pt x="723" y="964"/>
                    <a:pt x="723" y="964"/>
                    <a:pt x="723" y="964"/>
                  </a:cubicBezTo>
                  <a:cubicBezTo>
                    <a:pt x="742" y="1074"/>
                    <a:pt x="747" y="1189"/>
                    <a:pt x="737" y="1306"/>
                  </a:cubicBezTo>
                  <a:cubicBezTo>
                    <a:pt x="696" y="1302"/>
                    <a:pt x="696" y="1302"/>
                    <a:pt x="696" y="1302"/>
                  </a:cubicBezTo>
                  <a:cubicBezTo>
                    <a:pt x="743" y="763"/>
                    <a:pt x="452" y="272"/>
                    <a:pt x="0" y="36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4085888" y="6719887"/>
              <a:ext cx="1084263" cy="9048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12814300" y="7988300"/>
              <a:ext cx="93663" cy="108743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10552113" y="6719887"/>
              <a:ext cx="1087438" cy="9048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2814300" y="4452937"/>
              <a:ext cx="93663" cy="1089025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7015163" y="5143500"/>
              <a:ext cx="1357313" cy="4397375"/>
            </a:xfrm>
            <a:custGeom>
              <a:avLst/>
              <a:gdLst>
                <a:gd name="T0" fmla="*/ 211 w 362"/>
                <a:gd name="T1" fmla="*/ 1172 h 1172"/>
                <a:gd name="T2" fmla="*/ 218 w 362"/>
                <a:gd name="T3" fmla="*/ 1171 h 1172"/>
                <a:gd name="T4" fmla="*/ 351 w 362"/>
                <a:gd name="T5" fmla="*/ 1099 h 1172"/>
                <a:gd name="T6" fmla="*/ 357 w 362"/>
                <a:gd name="T7" fmla="*/ 1077 h 1172"/>
                <a:gd name="T8" fmla="*/ 203 w 362"/>
                <a:gd name="T9" fmla="*/ 580 h 1172"/>
                <a:gd name="T10" fmla="*/ 246 w 362"/>
                <a:gd name="T11" fmla="*/ 62 h 1172"/>
                <a:gd name="T12" fmla="*/ 245 w 362"/>
                <a:gd name="T13" fmla="*/ 49 h 1172"/>
                <a:gd name="T14" fmla="*/ 235 w 362"/>
                <a:gd name="T15" fmla="*/ 42 h 1172"/>
                <a:gd name="T16" fmla="*/ 90 w 362"/>
                <a:gd name="T17" fmla="*/ 1 h 1172"/>
                <a:gd name="T18" fmla="*/ 78 w 362"/>
                <a:gd name="T19" fmla="*/ 2 h 1172"/>
                <a:gd name="T20" fmla="*/ 70 w 362"/>
                <a:gd name="T21" fmla="*/ 12 h 1172"/>
                <a:gd name="T22" fmla="*/ 21 w 362"/>
                <a:gd name="T23" fmla="*/ 600 h 1172"/>
                <a:gd name="T24" fmla="*/ 196 w 362"/>
                <a:gd name="T25" fmla="*/ 1164 h 1172"/>
                <a:gd name="T26" fmla="*/ 206 w 362"/>
                <a:gd name="T27" fmla="*/ 1172 h 1172"/>
                <a:gd name="T28" fmla="*/ 211 w 362"/>
                <a:gd name="T29" fmla="*/ 1172 h 1172"/>
                <a:gd name="T30" fmla="*/ 321 w 362"/>
                <a:gd name="T31" fmla="*/ 1078 h 1172"/>
                <a:gd name="T32" fmla="*/ 217 w 362"/>
                <a:gd name="T33" fmla="*/ 1134 h 1172"/>
                <a:gd name="T34" fmla="*/ 54 w 362"/>
                <a:gd name="T35" fmla="*/ 597 h 1172"/>
                <a:gd name="T36" fmla="*/ 97 w 362"/>
                <a:gd name="T37" fmla="*/ 37 h 1172"/>
                <a:gd name="T38" fmla="*/ 210 w 362"/>
                <a:gd name="T39" fmla="*/ 69 h 1172"/>
                <a:gd name="T40" fmla="*/ 171 w 362"/>
                <a:gd name="T41" fmla="*/ 584 h 1172"/>
                <a:gd name="T42" fmla="*/ 321 w 362"/>
                <a:gd name="T43" fmla="*/ 1078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2" h="1172">
                  <a:moveTo>
                    <a:pt x="211" y="1172"/>
                  </a:moveTo>
                  <a:cubicBezTo>
                    <a:pt x="213" y="1172"/>
                    <a:pt x="216" y="1172"/>
                    <a:pt x="218" y="1171"/>
                  </a:cubicBezTo>
                  <a:cubicBezTo>
                    <a:pt x="351" y="1099"/>
                    <a:pt x="351" y="1099"/>
                    <a:pt x="351" y="1099"/>
                  </a:cubicBezTo>
                  <a:cubicBezTo>
                    <a:pt x="359" y="1095"/>
                    <a:pt x="362" y="1085"/>
                    <a:pt x="357" y="1077"/>
                  </a:cubicBezTo>
                  <a:cubicBezTo>
                    <a:pt x="274" y="922"/>
                    <a:pt x="222" y="755"/>
                    <a:pt x="203" y="580"/>
                  </a:cubicBezTo>
                  <a:cubicBezTo>
                    <a:pt x="184" y="406"/>
                    <a:pt x="198" y="231"/>
                    <a:pt x="246" y="62"/>
                  </a:cubicBezTo>
                  <a:cubicBezTo>
                    <a:pt x="247" y="58"/>
                    <a:pt x="247" y="53"/>
                    <a:pt x="245" y="49"/>
                  </a:cubicBezTo>
                  <a:cubicBezTo>
                    <a:pt x="243" y="46"/>
                    <a:pt x="239" y="43"/>
                    <a:pt x="235" y="4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86" y="0"/>
                    <a:pt x="82" y="0"/>
                    <a:pt x="78" y="2"/>
                  </a:cubicBezTo>
                  <a:cubicBezTo>
                    <a:pt x="74" y="5"/>
                    <a:pt x="71" y="8"/>
                    <a:pt x="70" y="12"/>
                  </a:cubicBezTo>
                  <a:cubicBezTo>
                    <a:pt x="16" y="204"/>
                    <a:pt x="0" y="402"/>
                    <a:pt x="21" y="600"/>
                  </a:cubicBezTo>
                  <a:cubicBezTo>
                    <a:pt x="43" y="799"/>
                    <a:pt x="102" y="988"/>
                    <a:pt x="196" y="1164"/>
                  </a:cubicBezTo>
                  <a:cubicBezTo>
                    <a:pt x="198" y="1168"/>
                    <a:pt x="202" y="1171"/>
                    <a:pt x="206" y="1172"/>
                  </a:cubicBezTo>
                  <a:cubicBezTo>
                    <a:pt x="207" y="1172"/>
                    <a:pt x="209" y="1172"/>
                    <a:pt x="211" y="1172"/>
                  </a:cubicBezTo>
                  <a:close/>
                  <a:moveTo>
                    <a:pt x="321" y="1078"/>
                  </a:moveTo>
                  <a:cubicBezTo>
                    <a:pt x="217" y="1134"/>
                    <a:pt x="217" y="1134"/>
                    <a:pt x="217" y="1134"/>
                  </a:cubicBezTo>
                  <a:cubicBezTo>
                    <a:pt x="129" y="966"/>
                    <a:pt x="74" y="785"/>
                    <a:pt x="54" y="597"/>
                  </a:cubicBezTo>
                  <a:cubicBezTo>
                    <a:pt x="33" y="408"/>
                    <a:pt x="48" y="220"/>
                    <a:pt x="97" y="37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165" y="237"/>
                    <a:pt x="152" y="410"/>
                    <a:pt x="171" y="584"/>
                  </a:cubicBezTo>
                  <a:cubicBezTo>
                    <a:pt x="190" y="758"/>
                    <a:pt x="240" y="924"/>
                    <a:pt x="321" y="107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3" name="Freeform 60"/>
            <p:cNvSpPr>
              <a:spLocks noEditPoints="1"/>
            </p:cNvSpPr>
            <p:nvPr/>
          </p:nvSpPr>
          <p:spPr bwMode="auto">
            <a:xfrm>
              <a:off x="13219113" y="803275"/>
              <a:ext cx="4076700" cy="2247900"/>
            </a:xfrm>
            <a:custGeom>
              <a:avLst/>
              <a:gdLst>
                <a:gd name="T0" fmla="*/ 963 w 1087"/>
                <a:gd name="T1" fmla="*/ 599 h 599"/>
                <a:gd name="T2" fmla="*/ 974 w 1087"/>
                <a:gd name="T3" fmla="*/ 595 h 599"/>
                <a:gd name="T4" fmla="*/ 1082 w 1087"/>
                <a:gd name="T5" fmla="*/ 490 h 599"/>
                <a:gd name="T6" fmla="*/ 1087 w 1087"/>
                <a:gd name="T7" fmla="*/ 478 h 599"/>
                <a:gd name="T8" fmla="*/ 1082 w 1087"/>
                <a:gd name="T9" fmla="*/ 467 h 599"/>
                <a:gd name="T10" fmla="*/ 597 w 1087"/>
                <a:gd name="T11" fmla="*/ 130 h 599"/>
                <a:gd name="T12" fmla="*/ 22 w 1087"/>
                <a:gd name="T13" fmla="*/ 0 h 599"/>
                <a:gd name="T14" fmla="*/ 10 w 1087"/>
                <a:gd name="T15" fmla="*/ 5 h 599"/>
                <a:gd name="T16" fmla="*/ 5 w 1087"/>
                <a:gd name="T17" fmla="*/ 16 h 599"/>
                <a:gd name="T18" fmla="*/ 0 w 1087"/>
                <a:gd name="T19" fmla="*/ 166 h 599"/>
                <a:gd name="T20" fmla="*/ 16 w 1087"/>
                <a:gd name="T21" fmla="*/ 183 h 599"/>
                <a:gd name="T22" fmla="*/ 524 w 1087"/>
                <a:gd name="T23" fmla="*/ 298 h 599"/>
                <a:gd name="T24" fmla="*/ 951 w 1087"/>
                <a:gd name="T25" fmla="*/ 594 h 599"/>
                <a:gd name="T26" fmla="*/ 963 w 1087"/>
                <a:gd name="T27" fmla="*/ 599 h 599"/>
                <a:gd name="T28" fmla="*/ 963 w 1087"/>
                <a:gd name="T29" fmla="*/ 599 h 599"/>
                <a:gd name="T30" fmla="*/ 1047 w 1087"/>
                <a:gd name="T31" fmla="*/ 478 h 599"/>
                <a:gd name="T32" fmla="*/ 963 w 1087"/>
                <a:gd name="T33" fmla="*/ 560 h 599"/>
                <a:gd name="T34" fmla="*/ 537 w 1087"/>
                <a:gd name="T35" fmla="*/ 268 h 599"/>
                <a:gd name="T36" fmla="*/ 33 w 1087"/>
                <a:gd name="T37" fmla="*/ 151 h 599"/>
                <a:gd name="T38" fmla="*/ 37 w 1087"/>
                <a:gd name="T39" fmla="*/ 33 h 599"/>
                <a:gd name="T40" fmla="*/ 584 w 1087"/>
                <a:gd name="T41" fmla="*/ 160 h 599"/>
                <a:gd name="T42" fmla="*/ 1047 w 1087"/>
                <a:gd name="T43" fmla="*/ 47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7" h="599">
                  <a:moveTo>
                    <a:pt x="963" y="599"/>
                  </a:moveTo>
                  <a:cubicBezTo>
                    <a:pt x="967" y="599"/>
                    <a:pt x="971" y="598"/>
                    <a:pt x="974" y="595"/>
                  </a:cubicBezTo>
                  <a:cubicBezTo>
                    <a:pt x="1082" y="490"/>
                    <a:pt x="1082" y="490"/>
                    <a:pt x="1082" y="490"/>
                  </a:cubicBezTo>
                  <a:cubicBezTo>
                    <a:pt x="1085" y="487"/>
                    <a:pt x="1087" y="483"/>
                    <a:pt x="1087" y="478"/>
                  </a:cubicBezTo>
                  <a:cubicBezTo>
                    <a:pt x="1087" y="474"/>
                    <a:pt x="1085" y="470"/>
                    <a:pt x="1082" y="467"/>
                  </a:cubicBezTo>
                  <a:cubicBezTo>
                    <a:pt x="943" y="324"/>
                    <a:pt x="780" y="211"/>
                    <a:pt x="597" y="130"/>
                  </a:cubicBezTo>
                  <a:cubicBezTo>
                    <a:pt x="415" y="50"/>
                    <a:pt x="221" y="6"/>
                    <a:pt x="22" y="0"/>
                  </a:cubicBezTo>
                  <a:cubicBezTo>
                    <a:pt x="17" y="0"/>
                    <a:pt x="13" y="2"/>
                    <a:pt x="10" y="5"/>
                  </a:cubicBezTo>
                  <a:cubicBezTo>
                    <a:pt x="7" y="7"/>
                    <a:pt x="5" y="12"/>
                    <a:pt x="5" y="1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5"/>
                    <a:pt x="7" y="183"/>
                    <a:pt x="16" y="183"/>
                  </a:cubicBezTo>
                  <a:cubicBezTo>
                    <a:pt x="192" y="188"/>
                    <a:pt x="363" y="227"/>
                    <a:pt x="524" y="298"/>
                  </a:cubicBezTo>
                  <a:cubicBezTo>
                    <a:pt x="685" y="369"/>
                    <a:pt x="828" y="468"/>
                    <a:pt x="951" y="594"/>
                  </a:cubicBezTo>
                  <a:cubicBezTo>
                    <a:pt x="954" y="598"/>
                    <a:pt x="958" y="599"/>
                    <a:pt x="963" y="599"/>
                  </a:cubicBezTo>
                  <a:cubicBezTo>
                    <a:pt x="963" y="599"/>
                    <a:pt x="963" y="599"/>
                    <a:pt x="963" y="599"/>
                  </a:cubicBezTo>
                  <a:close/>
                  <a:moveTo>
                    <a:pt x="1047" y="478"/>
                  </a:moveTo>
                  <a:cubicBezTo>
                    <a:pt x="963" y="560"/>
                    <a:pt x="963" y="560"/>
                    <a:pt x="963" y="560"/>
                  </a:cubicBezTo>
                  <a:cubicBezTo>
                    <a:pt x="840" y="437"/>
                    <a:pt x="697" y="338"/>
                    <a:pt x="537" y="268"/>
                  </a:cubicBezTo>
                  <a:cubicBezTo>
                    <a:pt x="377" y="198"/>
                    <a:pt x="208" y="158"/>
                    <a:pt x="33" y="151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26" y="41"/>
                    <a:pt x="410" y="84"/>
                    <a:pt x="584" y="160"/>
                  </a:cubicBezTo>
                  <a:cubicBezTo>
                    <a:pt x="758" y="237"/>
                    <a:pt x="914" y="344"/>
                    <a:pt x="1047" y="47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17716500" y="3929062"/>
              <a:ext cx="1350963" cy="4403725"/>
            </a:xfrm>
            <a:custGeom>
              <a:avLst/>
              <a:gdLst>
                <a:gd name="T0" fmla="*/ 274 w 360"/>
                <a:gd name="T1" fmla="*/ 1174 h 1174"/>
                <a:gd name="T2" fmla="*/ 289 w 360"/>
                <a:gd name="T3" fmla="*/ 1162 h 1174"/>
                <a:gd name="T4" fmla="*/ 338 w 360"/>
                <a:gd name="T5" fmla="*/ 574 h 1174"/>
                <a:gd name="T6" fmla="*/ 163 w 360"/>
                <a:gd name="T7" fmla="*/ 11 h 1174"/>
                <a:gd name="T8" fmla="*/ 141 w 360"/>
                <a:gd name="T9" fmla="*/ 4 h 1174"/>
                <a:gd name="T10" fmla="*/ 9 w 360"/>
                <a:gd name="T11" fmla="*/ 75 h 1174"/>
                <a:gd name="T12" fmla="*/ 1 w 360"/>
                <a:gd name="T13" fmla="*/ 85 h 1174"/>
                <a:gd name="T14" fmla="*/ 2 w 360"/>
                <a:gd name="T15" fmla="*/ 97 h 1174"/>
                <a:gd name="T16" fmla="*/ 157 w 360"/>
                <a:gd name="T17" fmla="*/ 594 h 1174"/>
                <a:gd name="T18" fmla="*/ 113 w 360"/>
                <a:gd name="T19" fmla="*/ 1113 h 1174"/>
                <a:gd name="T20" fmla="*/ 115 w 360"/>
                <a:gd name="T21" fmla="*/ 1125 h 1174"/>
                <a:gd name="T22" fmla="*/ 125 w 360"/>
                <a:gd name="T23" fmla="*/ 1133 h 1174"/>
                <a:gd name="T24" fmla="*/ 269 w 360"/>
                <a:gd name="T25" fmla="*/ 1174 h 1174"/>
                <a:gd name="T26" fmla="*/ 274 w 360"/>
                <a:gd name="T27" fmla="*/ 1174 h 1174"/>
                <a:gd name="T28" fmla="*/ 142 w 360"/>
                <a:gd name="T29" fmla="*/ 41 h 1174"/>
                <a:gd name="T30" fmla="*/ 306 w 360"/>
                <a:gd name="T31" fmla="*/ 578 h 1174"/>
                <a:gd name="T32" fmla="*/ 262 w 360"/>
                <a:gd name="T33" fmla="*/ 1138 h 1174"/>
                <a:gd name="T34" fmla="*/ 149 w 360"/>
                <a:gd name="T35" fmla="*/ 1106 h 1174"/>
                <a:gd name="T36" fmla="*/ 189 w 360"/>
                <a:gd name="T37" fmla="*/ 591 h 1174"/>
                <a:gd name="T38" fmla="*/ 39 w 360"/>
                <a:gd name="T39" fmla="*/ 96 h 1174"/>
                <a:gd name="T40" fmla="*/ 142 w 360"/>
                <a:gd name="T41" fmla="*/ 4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0" h="1174">
                  <a:moveTo>
                    <a:pt x="274" y="1174"/>
                  </a:moveTo>
                  <a:cubicBezTo>
                    <a:pt x="281" y="1174"/>
                    <a:pt x="287" y="1169"/>
                    <a:pt x="289" y="1162"/>
                  </a:cubicBezTo>
                  <a:cubicBezTo>
                    <a:pt x="344" y="970"/>
                    <a:pt x="360" y="772"/>
                    <a:pt x="338" y="574"/>
                  </a:cubicBezTo>
                  <a:cubicBezTo>
                    <a:pt x="317" y="376"/>
                    <a:pt x="258" y="186"/>
                    <a:pt x="163" y="11"/>
                  </a:cubicBezTo>
                  <a:cubicBezTo>
                    <a:pt x="159" y="3"/>
                    <a:pt x="149" y="0"/>
                    <a:pt x="141" y="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5" y="77"/>
                    <a:pt x="2" y="81"/>
                    <a:pt x="1" y="85"/>
                  </a:cubicBezTo>
                  <a:cubicBezTo>
                    <a:pt x="0" y="89"/>
                    <a:pt x="0" y="93"/>
                    <a:pt x="2" y="97"/>
                  </a:cubicBezTo>
                  <a:cubicBezTo>
                    <a:pt x="86" y="252"/>
                    <a:pt x="137" y="419"/>
                    <a:pt x="157" y="594"/>
                  </a:cubicBezTo>
                  <a:cubicBezTo>
                    <a:pt x="176" y="769"/>
                    <a:pt x="161" y="943"/>
                    <a:pt x="113" y="1113"/>
                  </a:cubicBezTo>
                  <a:cubicBezTo>
                    <a:pt x="112" y="1117"/>
                    <a:pt x="113" y="1121"/>
                    <a:pt x="115" y="1125"/>
                  </a:cubicBezTo>
                  <a:cubicBezTo>
                    <a:pt x="117" y="1129"/>
                    <a:pt x="121" y="1132"/>
                    <a:pt x="125" y="1133"/>
                  </a:cubicBezTo>
                  <a:cubicBezTo>
                    <a:pt x="269" y="1174"/>
                    <a:pt x="269" y="1174"/>
                    <a:pt x="269" y="1174"/>
                  </a:cubicBezTo>
                  <a:cubicBezTo>
                    <a:pt x="271" y="1174"/>
                    <a:pt x="272" y="1174"/>
                    <a:pt x="274" y="1174"/>
                  </a:cubicBezTo>
                  <a:close/>
                  <a:moveTo>
                    <a:pt x="142" y="41"/>
                  </a:moveTo>
                  <a:cubicBezTo>
                    <a:pt x="230" y="208"/>
                    <a:pt x="285" y="389"/>
                    <a:pt x="306" y="578"/>
                  </a:cubicBezTo>
                  <a:cubicBezTo>
                    <a:pt x="327" y="766"/>
                    <a:pt x="312" y="955"/>
                    <a:pt x="262" y="1138"/>
                  </a:cubicBezTo>
                  <a:cubicBezTo>
                    <a:pt x="149" y="1106"/>
                    <a:pt x="149" y="1106"/>
                    <a:pt x="149" y="1106"/>
                  </a:cubicBezTo>
                  <a:cubicBezTo>
                    <a:pt x="195" y="937"/>
                    <a:pt x="208" y="764"/>
                    <a:pt x="189" y="591"/>
                  </a:cubicBezTo>
                  <a:cubicBezTo>
                    <a:pt x="170" y="417"/>
                    <a:pt x="119" y="251"/>
                    <a:pt x="39" y="96"/>
                  </a:cubicBezTo>
                  <a:lnTo>
                    <a:pt x="142" y="4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8680450" y="10317162"/>
              <a:ext cx="4084638" cy="2247900"/>
            </a:xfrm>
            <a:custGeom>
              <a:avLst/>
              <a:gdLst>
                <a:gd name="T0" fmla="*/ 1068 w 1089"/>
                <a:gd name="T1" fmla="*/ 599 h 599"/>
                <a:gd name="T2" fmla="*/ 1079 w 1089"/>
                <a:gd name="T3" fmla="*/ 594 h 599"/>
                <a:gd name="T4" fmla="*/ 1084 w 1089"/>
                <a:gd name="T5" fmla="*/ 583 h 599"/>
                <a:gd name="T6" fmla="*/ 1089 w 1089"/>
                <a:gd name="T7" fmla="*/ 433 h 599"/>
                <a:gd name="T8" fmla="*/ 1073 w 1089"/>
                <a:gd name="T9" fmla="*/ 416 h 599"/>
                <a:gd name="T10" fmla="*/ 565 w 1089"/>
                <a:gd name="T11" fmla="*/ 301 h 599"/>
                <a:gd name="T12" fmla="*/ 138 w 1089"/>
                <a:gd name="T13" fmla="*/ 5 h 599"/>
                <a:gd name="T14" fmla="*/ 126 w 1089"/>
                <a:gd name="T15" fmla="*/ 0 h 599"/>
                <a:gd name="T16" fmla="*/ 126 w 1089"/>
                <a:gd name="T17" fmla="*/ 0 h 599"/>
                <a:gd name="T18" fmla="*/ 115 w 1089"/>
                <a:gd name="T19" fmla="*/ 4 h 599"/>
                <a:gd name="T20" fmla="*/ 7 w 1089"/>
                <a:gd name="T21" fmla="*/ 109 h 599"/>
                <a:gd name="T22" fmla="*/ 7 w 1089"/>
                <a:gd name="T23" fmla="*/ 132 h 599"/>
                <a:gd name="T24" fmla="*/ 492 w 1089"/>
                <a:gd name="T25" fmla="*/ 469 h 599"/>
                <a:gd name="T26" fmla="*/ 1067 w 1089"/>
                <a:gd name="T27" fmla="*/ 599 h 599"/>
                <a:gd name="T28" fmla="*/ 1068 w 1089"/>
                <a:gd name="T29" fmla="*/ 599 h 599"/>
                <a:gd name="T30" fmla="*/ 1055 w 1089"/>
                <a:gd name="T31" fmla="*/ 448 h 599"/>
                <a:gd name="T32" fmla="*/ 1052 w 1089"/>
                <a:gd name="T33" fmla="*/ 566 h 599"/>
                <a:gd name="T34" fmla="*/ 505 w 1089"/>
                <a:gd name="T35" fmla="*/ 439 h 599"/>
                <a:gd name="T36" fmla="*/ 42 w 1089"/>
                <a:gd name="T37" fmla="*/ 121 h 599"/>
                <a:gd name="T38" fmla="*/ 126 w 1089"/>
                <a:gd name="T39" fmla="*/ 39 h 599"/>
                <a:gd name="T40" fmla="*/ 552 w 1089"/>
                <a:gd name="T41" fmla="*/ 331 h 599"/>
                <a:gd name="T42" fmla="*/ 1055 w 1089"/>
                <a:gd name="T43" fmla="*/ 44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9" h="599">
                  <a:moveTo>
                    <a:pt x="1068" y="599"/>
                  </a:moveTo>
                  <a:cubicBezTo>
                    <a:pt x="1072" y="599"/>
                    <a:pt x="1076" y="597"/>
                    <a:pt x="1079" y="594"/>
                  </a:cubicBezTo>
                  <a:cubicBezTo>
                    <a:pt x="1082" y="591"/>
                    <a:pt x="1084" y="587"/>
                    <a:pt x="1084" y="583"/>
                  </a:cubicBezTo>
                  <a:cubicBezTo>
                    <a:pt x="1089" y="433"/>
                    <a:pt x="1089" y="433"/>
                    <a:pt x="1089" y="433"/>
                  </a:cubicBezTo>
                  <a:cubicBezTo>
                    <a:pt x="1089" y="424"/>
                    <a:pt x="1082" y="416"/>
                    <a:pt x="1073" y="416"/>
                  </a:cubicBezTo>
                  <a:cubicBezTo>
                    <a:pt x="897" y="411"/>
                    <a:pt x="726" y="372"/>
                    <a:pt x="565" y="301"/>
                  </a:cubicBezTo>
                  <a:cubicBezTo>
                    <a:pt x="404" y="230"/>
                    <a:pt x="260" y="131"/>
                    <a:pt x="138" y="5"/>
                  </a:cubicBezTo>
                  <a:cubicBezTo>
                    <a:pt x="135" y="1"/>
                    <a:pt x="131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2" y="0"/>
                    <a:pt x="118" y="1"/>
                    <a:pt x="115" y="4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1" y="115"/>
                    <a:pt x="0" y="126"/>
                    <a:pt x="7" y="132"/>
                  </a:cubicBezTo>
                  <a:cubicBezTo>
                    <a:pt x="146" y="275"/>
                    <a:pt x="309" y="388"/>
                    <a:pt x="492" y="469"/>
                  </a:cubicBezTo>
                  <a:cubicBezTo>
                    <a:pt x="674" y="549"/>
                    <a:pt x="868" y="593"/>
                    <a:pt x="1067" y="599"/>
                  </a:cubicBezTo>
                  <a:cubicBezTo>
                    <a:pt x="1067" y="599"/>
                    <a:pt x="1067" y="599"/>
                    <a:pt x="1068" y="599"/>
                  </a:cubicBezTo>
                  <a:close/>
                  <a:moveTo>
                    <a:pt x="1055" y="448"/>
                  </a:moveTo>
                  <a:cubicBezTo>
                    <a:pt x="1052" y="566"/>
                    <a:pt x="1052" y="566"/>
                    <a:pt x="1052" y="566"/>
                  </a:cubicBezTo>
                  <a:cubicBezTo>
                    <a:pt x="862" y="558"/>
                    <a:pt x="678" y="515"/>
                    <a:pt x="505" y="439"/>
                  </a:cubicBezTo>
                  <a:cubicBezTo>
                    <a:pt x="331" y="362"/>
                    <a:pt x="175" y="255"/>
                    <a:pt x="42" y="121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249" y="162"/>
                    <a:pt x="392" y="261"/>
                    <a:pt x="552" y="331"/>
                  </a:cubicBezTo>
                  <a:cubicBezTo>
                    <a:pt x="712" y="401"/>
                    <a:pt x="881" y="441"/>
                    <a:pt x="1055" y="44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8189913" y="9758362"/>
              <a:ext cx="254000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4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4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9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0"/>
                    <a:pt x="14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6"/>
                    <a:pt x="68" y="58"/>
                    <a:pt x="68" y="61"/>
                  </a:cubicBezTo>
                  <a:cubicBezTo>
                    <a:pt x="68" y="63"/>
                    <a:pt x="68" y="65"/>
                    <a:pt x="66" y="66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9" y="61"/>
                    <a:pt x="49" y="61"/>
                    <a:pt x="49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7" name="Freeform 64"/>
            <p:cNvSpPr>
              <a:spLocks noEditPoints="1"/>
            </p:cNvSpPr>
            <p:nvPr/>
          </p:nvSpPr>
          <p:spPr bwMode="auto">
            <a:xfrm>
              <a:off x="8493125" y="9758362"/>
              <a:ext cx="255588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3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3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8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0"/>
                    <a:pt x="13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6"/>
                    <a:pt x="68" y="58"/>
                    <a:pt x="68" y="61"/>
                  </a:cubicBezTo>
                  <a:cubicBezTo>
                    <a:pt x="68" y="63"/>
                    <a:pt x="67" y="65"/>
                    <a:pt x="66" y="6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" name="Freeform 63"/>
            <p:cNvSpPr>
              <a:spLocks noEditPoints="1"/>
            </p:cNvSpPr>
            <p:nvPr/>
          </p:nvSpPr>
          <p:spPr bwMode="auto">
            <a:xfrm flipH="1">
              <a:off x="17365247" y="3200512"/>
              <a:ext cx="254000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4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4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9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0"/>
                    <a:pt x="14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6"/>
                    <a:pt x="68" y="58"/>
                    <a:pt x="68" y="61"/>
                  </a:cubicBezTo>
                  <a:cubicBezTo>
                    <a:pt x="68" y="63"/>
                    <a:pt x="68" y="65"/>
                    <a:pt x="66" y="66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9" y="61"/>
                    <a:pt x="49" y="61"/>
                    <a:pt x="49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" name="Freeform 64"/>
            <p:cNvSpPr>
              <a:spLocks noEditPoints="1"/>
            </p:cNvSpPr>
            <p:nvPr/>
          </p:nvSpPr>
          <p:spPr bwMode="auto">
            <a:xfrm flipH="1">
              <a:off x="17668459" y="3200512"/>
              <a:ext cx="255588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3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3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8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0"/>
                    <a:pt x="13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6"/>
                    <a:pt x="68" y="58"/>
                    <a:pt x="68" y="61"/>
                  </a:cubicBezTo>
                  <a:cubicBezTo>
                    <a:pt x="68" y="63"/>
                    <a:pt x="67" y="65"/>
                    <a:pt x="66" y="6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244475" y="1930400"/>
            <a:ext cx="76409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gradFill>
                  <a:gsLst>
                    <a:gs pos="50000">
                      <a:srgbClr val="5A80A7"/>
                    </a:gs>
                    <a:gs pos="0">
                      <a:srgbClr val="91AAC4"/>
                    </a:gs>
                    <a:gs pos="100000">
                      <a:srgbClr val="235589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AI SocioEconomic</a:t>
            </a:r>
            <a:r>
              <a:rPr lang="en-US" altLang="zh-CN" sz="66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</a:t>
            </a:r>
            <a:r>
              <a:rPr lang="en-US" altLang="zh-CN" sz="6600" dirty="0" smtClean="0">
                <a:gradFill>
                  <a:gsLst>
                    <a:gs pos="50000">
                      <a:srgbClr val="F5BD7C"/>
                    </a:gs>
                    <a:gs pos="0">
                      <a:srgbClr val="F6D1A7"/>
                    </a:gs>
                    <a:gs pos="100000">
                      <a:srgbClr val="F4A850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Frontier</a:t>
            </a:r>
            <a:endParaRPr lang="en-US" altLang="zh-CN" sz="6600" dirty="0" smtClean="0">
              <a:gradFill>
                <a:gsLst>
                  <a:gs pos="50000">
                    <a:srgbClr val="F5BD7C"/>
                  </a:gs>
                  <a:gs pos="0">
                    <a:srgbClr val="F6D1A7"/>
                  </a:gs>
                  <a:gs pos="100000">
                    <a:srgbClr val="F4A850"/>
                  </a:gs>
                </a:gsLst>
                <a:lin scaled="1"/>
              </a:gra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698347" y="6181954"/>
            <a:ext cx="225777" cy="183826"/>
            <a:chOff x="5603791" y="3255683"/>
            <a:chExt cx="439118" cy="357527"/>
          </a:xfrm>
        </p:grpSpPr>
        <p:sp>
          <p:nvSpPr>
            <p:cNvPr id="128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9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31" name="圆角矩形 130"/>
          <p:cNvSpPr/>
          <p:nvPr/>
        </p:nvSpPr>
        <p:spPr>
          <a:xfrm>
            <a:off x="356235" y="4982210"/>
            <a:ext cx="2635250" cy="528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 smtClean="0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6235" y="4157980"/>
            <a:ext cx="6167755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gradFill>
                  <a:gsLst>
                    <a:gs pos="0">
                      <a:srgbClr val="99A3B0"/>
                    </a:gs>
                    <a:gs pos="100000">
                      <a:srgbClr val="505358"/>
                    </a:gs>
                  </a:gsLst>
                  <a:lin scaled="1"/>
                </a:gra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Large Language Model make SocioEconomic Research Simplier</a:t>
            </a:r>
            <a:endParaRPr lang="zh-CN" altLang="en-US" sz="1600">
              <a:gradFill>
                <a:gsLst>
                  <a:gs pos="0">
                    <a:srgbClr val="99A3B0"/>
                  </a:gs>
                  <a:gs pos="100000">
                    <a:srgbClr val="505358"/>
                  </a:gs>
                </a:gsLst>
                <a:lin scaled="1"/>
              </a:gra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235" y="5102225"/>
            <a:ext cx="281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Reporter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Shen </a:t>
            </a:r>
            <a:r>
              <a:rPr lang="en-US" altLang="zh-CN">
                <a:ea typeface="宋体" panose="02010600030101010101" pitchFamily="2" charset="-122"/>
              </a:rPr>
              <a:t>ZeKai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1520" y="912495"/>
            <a:ext cx="10114915" cy="5259070"/>
          </a:xfrm>
          <a:prstGeom prst="rect">
            <a:avLst/>
          </a:prstGeom>
        </p:spPr>
      </p:pic>
      <p:pic>
        <p:nvPicPr>
          <p:cNvPr id="4" name="图片 3" descr="343435383138303b333635303436323b9f2068077bad593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4530" y="4287520"/>
            <a:ext cx="267335" cy="2673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Solution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3605" y="1014730"/>
            <a:ext cx="7891145" cy="518414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508125" y="537210"/>
            <a:ext cx="9137650" cy="5945505"/>
            <a:chOff x="1584402" y="1903846"/>
            <a:chExt cx="9062674" cy="3823037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12" name="任意多边形: 形状 15"/>
              <p:cNvSpPr/>
              <p:nvPr>
                <p:custDataLst>
                  <p:tags r:id="rId2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3" name="梯形 12"/>
              <p:cNvSpPr/>
              <p:nvPr>
                <p:custDataLst>
                  <p:tags r:id="rId3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4" name="梯形 13"/>
              <p:cNvSpPr/>
              <p:nvPr>
                <p:custDataLst>
                  <p:tags r:id="rId4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5" name="梯形 4"/>
              <p:cNvSpPr/>
              <p:nvPr>
                <p:custDataLst>
                  <p:tags r:id="rId5"/>
                </p:custDataLst>
              </p:nvPr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6" name="椭圆 15"/>
              <p:cNvSpPr/>
              <p:nvPr>
                <p:custDataLst>
                  <p:tags r:id="rId6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38" name="任意多边形: 形状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1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2" name="任意多边形: 形状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3" name="任意多边形: 形状 2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45" name="任意多边形: 形状 6"/>
              <p:cNvSpPr/>
              <p:nvPr>
                <p:custDataLst>
                  <p:tags r:id="rId11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6" name="梯形 45"/>
              <p:cNvSpPr/>
              <p:nvPr>
                <p:custDataLst>
                  <p:tags r:id="rId12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7" name="梯形 46"/>
              <p:cNvSpPr/>
              <p:nvPr>
                <p:custDataLst>
                  <p:tags r:id="rId13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8" name="梯形 4"/>
              <p:cNvSpPr/>
              <p:nvPr>
                <p:custDataLst>
                  <p:tags r:id="rId14"/>
                </p:custDataLst>
              </p:nvPr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9" name="椭圆 48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0" name="任意多边形: 形状 11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1" name="任意多边形: 形状 12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2" name="任意多边形: 形状 1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3" name="任意多边形: 形状 14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4859020" y="96520"/>
            <a:ext cx="2738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Return</a:t>
            </a:r>
            <a:r>
              <a:rPr lang="zh-CN" altLang="en-US" sz="3600">
                <a:ea typeface="宋体" panose="02010600030101010101" pitchFamily="2" charset="-122"/>
              </a:rPr>
              <a:t>：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7" name="任意多边形 6"/>
            <p:cNvSpPr/>
            <p:nvPr>
              <p:custDataLst>
                <p:tags r:id="rId27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8" name="文本框 7"/>
          <p:cNvSpPr txBox="1"/>
          <p:nvPr>
            <p:custDataLst>
              <p:tags r:id="rId28"/>
            </p:custDataLst>
          </p:nvPr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Solution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Solution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/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215" name="Freeform 18"/>
          <p:cNvSpPr>
            <a:spLocks noEditPoints="1" noChangeArrowheads="1"/>
          </p:cNvSpPr>
          <p:nvPr/>
        </p:nvSpPr>
        <p:spPr bwMode="auto">
          <a:xfrm>
            <a:off x="2018080" y="5524072"/>
            <a:ext cx="412589" cy="457832"/>
          </a:xfrm>
          <a:custGeom>
            <a:avLst/>
            <a:gdLst>
              <a:gd name="T0" fmla="*/ 2147483647 w 89"/>
              <a:gd name="T1" fmla="*/ 2147483647 h 95"/>
              <a:gd name="T2" fmla="*/ 2147483647 w 89"/>
              <a:gd name="T3" fmla="*/ 2147483647 h 95"/>
              <a:gd name="T4" fmla="*/ 2147483647 w 89"/>
              <a:gd name="T5" fmla="*/ 2147483647 h 95"/>
              <a:gd name="T6" fmla="*/ 2147483647 w 89"/>
              <a:gd name="T7" fmla="*/ 2147483647 h 95"/>
              <a:gd name="T8" fmla="*/ 2147483647 w 89"/>
              <a:gd name="T9" fmla="*/ 2147483647 h 95"/>
              <a:gd name="T10" fmla="*/ 2147483647 w 89"/>
              <a:gd name="T11" fmla="*/ 2147483647 h 95"/>
              <a:gd name="T12" fmla="*/ 2147483647 w 89"/>
              <a:gd name="T13" fmla="*/ 2147483647 h 95"/>
              <a:gd name="T14" fmla="*/ 2147483647 w 89"/>
              <a:gd name="T15" fmla="*/ 2147483647 h 95"/>
              <a:gd name="T16" fmla="*/ 2147483647 w 89"/>
              <a:gd name="T17" fmla="*/ 2147483647 h 95"/>
              <a:gd name="T18" fmla="*/ 2147483647 w 89"/>
              <a:gd name="T19" fmla="*/ 2147483647 h 95"/>
              <a:gd name="T20" fmla="*/ 2147483647 w 89"/>
              <a:gd name="T21" fmla="*/ 2147483647 h 95"/>
              <a:gd name="T22" fmla="*/ 2147483647 w 89"/>
              <a:gd name="T23" fmla="*/ 2147483647 h 95"/>
              <a:gd name="T24" fmla="*/ 2147483647 w 89"/>
              <a:gd name="T25" fmla="*/ 2147483647 h 95"/>
              <a:gd name="T26" fmla="*/ 2147483647 w 89"/>
              <a:gd name="T27" fmla="*/ 2147483647 h 95"/>
              <a:gd name="T28" fmla="*/ 2147483647 w 89"/>
              <a:gd name="T29" fmla="*/ 2147483647 h 95"/>
              <a:gd name="T30" fmla="*/ 2147483647 w 89"/>
              <a:gd name="T31" fmla="*/ 2147483647 h 95"/>
              <a:gd name="T32" fmla="*/ 2147483647 w 89"/>
              <a:gd name="T33" fmla="*/ 2147483647 h 95"/>
              <a:gd name="T34" fmla="*/ 2147483647 w 89"/>
              <a:gd name="T35" fmla="*/ 2147483647 h 95"/>
              <a:gd name="T36" fmla="*/ 2147483647 w 89"/>
              <a:gd name="T37" fmla="*/ 2147483647 h 95"/>
              <a:gd name="T38" fmla="*/ 2147483647 w 89"/>
              <a:gd name="T39" fmla="*/ 2147483647 h 95"/>
              <a:gd name="T40" fmla="*/ 2147483647 w 89"/>
              <a:gd name="T41" fmla="*/ 2147483647 h 95"/>
              <a:gd name="T42" fmla="*/ 2147483647 w 89"/>
              <a:gd name="T43" fmla="*/ 2147483647 h 95"/>
              <a:gd name="T44" fmla="*/ 2147483647 w 89"/>
              <a:gd name="T45" fmla="*/ 2147483647 h 95"/>
              <a:gd name="T46" fmla="*/ 2147483647 w 89"/>
              <a:gd name="T47" fmla="*/ 2147483647 h 95"/>
              <a:gd name="T48" fmla="*/ 2147483647 w 89"/>
              <a:gd name="T49" fmla="*/ 2147483647 h 95"/>
              <a:gd name="T50" fmla="*/ 2147483647 w 89"/>
              <a:gd name="T51" fmla="*/ 2147483647 h 95"/>
              <a:gd name="T52" fmla="*/ 2147483647 w 89"/>
              <a:gd name="T53" fmla="*/ 2147483647 h 95"/>
              <a:gd name="T54" fmla="*/ 2147483647 w 89"/>
              <a:gd name="T55" fmla="*/ 2147483647 h 95"/>
              <a:gd name="T56" fmla="*/ 2147483647 w 89"/>
              <a:gd name="T57" fmla="*/ 2147483647 h 95"/>
              <a:gd name="T58" fmla="*/ 2147483647 w 89"/>
              <a:gd name="T59" fmla="*/ 2147483647 h 95"/>
              <a:gd name="T60" fmla="*/ 2147483647 w 89"/>
              <a:gd name="T61" fmla="*/ 2147483647 h 95"/>
              <a:gd name="T62" fmla="*/ 2147483647 w 89"/>
              <a:gd name="T63" fmla="*/ 2147483647 h 95"/>
              <a:gd name="T64" fmla="*/ 2147483647 w 89"/>
              <a:gd name="T65" fmla="*/ 2147483647 h 95"/>
              <a:gd name="T66" fmla="*/ 2147483647 w 89"/>
              <a:gd name="T67" fmla="*/ 2147483647 h 95"/>
              <a:gd name="T68" fmla="*/ 2147483647 w 89"/>
              <a:gd name="T69" fmla="*/ 2147483647 h 95"/>
              <a:gd name="T70" fmla="*/ 2147483647 w 89"/>
              <a:gd name="T71" fmla="*/ 2147483647 h 95"/>
              <a:gd name="T72" fmla="*/ 2147483647 w 89"/>
              <a:gd name="T73" fmla="*/ 2147483647 h 95"/>
              <a:gd name="T74" fmla="*/ 2147483647 w 89"/>
              <a:gd name="T75" fmla="*/ 2147483647 h 95"/>
              <a:gd name="T76" fmla="*/ 2147483647 w 89"/>
              <a:gd name="T77" fmla="*/ 2147483647 h 95"/>
              <a:gd name="T78" fmla="*/ 2147483647 w 89"/>
              <a:gd name="T79" fmla="*/ 2147483647 h 95"/>
              <a:gd name="T80" fmla="*/ 2147483647 w 89"/>
              <a:gd name="T81" fmla="*/ 2147483647 h 95"/>
              <a:gd name="T82" fmla="*/ 2147483647 w 89"/>
              <a:gd name="T83" fmla="*/ 2147483647 h 95"/>
              <a:gd name="T84" fmla="*/ 2147483647 w 89"/>
              <a:gd name="T85" fmla="*/ 2147483647 h 95"/>
              <a:gd name="T86" fmla="*/ 2147483647 w 89"/>
              <a:gd name="T87" fmla="*/ 2147483647 h 95"/>
              <a:gd name="T88" fmla="*/ 2147483647 w 89"/>
              <a:gd name="T89" fmla="*/ 2147483647 h 95"/>
              <a:gd name="T90" fmla="*/ 2147483647 w 89"/>
              <a:gd name="T91" fmla="*/ 2147483647 h 95"/>
              <a:gd name="T92" fmla="*/ 0 w 89"/>
              <a:gd name="T93" fmla="*/ 2147483647 h 95"/>
              <a:gd name="T94" fmla="*/ 2147483647 w 89"/>
              <a:gd name="T95" fmla="*/ 2147483647 h 95"/>
              <a:gd name="T96" fmla="*/ 2147483647 w 89"/>
              <a:gd name="T97" fmla="*/ 2147483647 h 95"/>
              <a:gd name="T98" fmla="*/ 2147483647 w 89"/>
              <a:gd name="T99" fmla="*/ 2147483647 h 95"/>
              <a:gd name="T100" fmla="*/ 2147483647 w 89"/>
              <a:gd name="T101" fmla="*/ 2147483647 h 95"/>
              <a:gd name="T102" fmla="*/ 2147483647 w 89"/>
              <a:gd name="T103" fmla="*/ 2147483647 h 95"/>
              <a:gd name="T104" fmla="*/ 2147483647 w 89"/>
              <a:gd name="T105" fmla="*/ 0 h 95"/>
              <a:gd name="T106" fmla="*/ 2147483647 w 89"/>
              <a:gd name="T107" fmla="*/ 0 h 95"/>
              <a:gd name="T108" fmla="*/ 2147483647 w 89"/>
              <a:gd name="T109" fmla="*/ 2147483647 h 95"/>
              <a:gd name="T110" fmla="*/ 2147483647 w 89"/>
              <a:gd name="T111" fmla="*/ 2147483647 h 95"/>
              <a:gd name="T112" fmla="*/ 2147483647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1"/>
                </a:moveTo>
                <a:cubicBezTo>
                  <a:pt x="84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8" y="53"/>
                  <a:pt x="48" y="53"/>
                  <a:pt x="48" y="53"/>
                </a:cubicBezTo>
                <a:cubicBezTo>
                  <a:pt x="75" y="21"/>
                  <a:pt x="75" y="21"/>
                  <a:pt x="75" y="21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70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5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3"/>
                  <a:pt x="60" y="93"/>
                  <a:pt x="60" y="93"/>
                </a:cubicBezTo>
                <a:cubicBezTo>
                  <a:pt x="62" y="93"/>
                  <a:pt x="63" y="92"/>
                  <a:pt x="65" y="92"/>
                </a:cubicBezTo>
                <a:close/>
                <a:moveTo>
                  <a:pt x="59" y="91"/>
                </a:moveTo>
                <a:cubicBezTo>
                  <a:pt x="68" y="75"/>
                  <a:pt x="68" y="75"/>
                  <a:pt x="68" y="75"/>
                </a:cubicBezTo>
                <a:cubicBezTo>
                  <a:pt x="66" y="73"/>
                  <a:pt x="66" y="73"/>
                  <a:pt x="66" y="73"/>
                </a:cubicBezTo>
                <a:cubicBezTo>
                  <a:pt x="57" y="88"/>
                  <a:pt x="57" y="88"/>
                  <a:pt x="57" y="88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56" y="84"/>
                </a:moveTo>
                <a:cubicBezTo>
                  <a:pt x="64" y="72"/>
                  <a:pt x="64" y="72"/>
                  <a:pt x="64" y="72"/>
                </a:cubicBezTo>
                <a:cubicBezTo>
                  <a:pt x="62" y="70"/>
                  <a:pt x="62" y="70"/>
                  <a:pt x="62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4" y="78"/>
                </a:moveTo>
                <a:cubicBezTo>
                  <a:pt x="60" y="68"/>
                  <a:pt x="60" y="68"/>
                  <a:pt x="60" y="68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8"/>
                  <a:pt x="54" y="78"/>
                  <a:pt x="54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9" y="65"/>
                </a:moveTo>
                <a:cubicBezTo>
                  <a:pt x="51" y="60"/>
                  <a:pt x="51" y="60"/>
                  <a:pt x="51" y="60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1"/>
                  <a:pt x="48" y="61"/>
                  <a:pt x="48" y="61"/>
                </a:cubicBezTo>
                <a:cubicBezTo>
                  <a:pt x="49" y="65"/>
                  <a:pt x="49" y="65"/>
                  <a:pt x="49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60" y="17"/>
                </a:move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38" y="27"/>
                  <a:pt x="37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9" y="95"/>
                  <a:pt x="42" y="95"/>
                </a:cubicBezTo>
                <a:cubicBezTo>
                  <a:pt x="47" y="95"/>
                  <a:pt x="52" y="94"/>
                  <a:pt x="56" y="92"/>
                </a:cubicBezTo>
                <a:cubicBezTo>
                  <a:pt x="42" y="54"/>
                  <a:pt x="42" y="54"/>
                  <a:pt x="42" y="54"/>
                </a:cubicBezTo>
                <a:cubicBezTo>
                  <a:pt x="69" y="23"/>
                  <a:pt x="69" y="23"/>
                  <a:pt x="69" y="23"/>
                </a:cubicBezTo>
                <a:cubicBezTo>
                  <a:pt x="66" y="20"/>
                  <a:pt x="63" y="18"/>
                  <a:pt x="60" y="17"/>
                </a:cubicBezTo>
                <a:close/>
                <a:moveTo>
                  <a:pt x="43" y="0"/>
                </a:moveTo>
                <a:cubicBezTo>
                  <a:pt x="42" y="0"/>
                  <a:pt x="40" y="0"/>
                  <a:pt x="39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1"/>
                  <a:pt x="50" y="0"/>
                  <a:pt x="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49" name="Freeform 99"/>
          <p:cNvSpPr>
            <a:spLocks noEditPoints="1" noChangeArrowheads="1"/>
          </p:cNvSpPr>
          <p:nvPr/>
        </p:nvSpPr>
        <p:spPr bwMode="auto">
          <a:xfrm>
            <a:off x="7217650" y="5576743"/>
            <a:ext cx="412589" cy="444327"/>
          </a:xfrm>
          <a:custGeom>
            <a:avLst/>
            <a:gdLst>
              <a:gd name="T0" fmla="*/ 2147483647 w 89"/>
              <a:gd name="T1" fmla="*/ 2147483647 h 92"/>
              <a:gd name="T2" fmla="*/ 2147483647 w 89"/>
              <a:gd name="T3" fmla="*/ 2147483647 h 92"/>
              <a:gd name="T4" fmla="*/ 2147483647 w 89"/>
              <a:gd name="T5" fmla="*/ 2147483647 h 92"/>
              <a:gd name="T6" fmla="*/ 2147483647 w 89"/>
              <a:gd name="T7" fmla="*/ 2147483647 h 92"/>
              <a:gd name="T8" fmla="*/ 2147483647 w 89"/>
              <a:gd name="T9" fmla="*/ 2147483647 h 92"/>
              <a:gd name="T10" fmla="*/ 2147483647 w 89"/>
              <a:gd name="T11" fmla="*/ 2147483647 h 92"/>
              <a:gd name="T12" fmla="*/ 2147483647 w 89"/>
              <a:gd name="T13" fmla="*/ 2147483647 h 92"/>
              <a:gd name="T14" fmla="*/ 2147483647 w 89"/>
              <a:gd name="T15" fmla="*/ 2147483647 h 92"/>
              <a:gd name="T16" fmla="*/ 2147483647 w 89"/>
              <a:gd name="T17" fmla="*/ 2147483647 h 92"/>
              <a:gd name="T18" fmla="*/ 2147483647 w 89"/>
              <a:gd name="T19" fmla="*/ 2147483647 h 92"/>
              <a:gd name="T20" fmla="*/ 2147483647 w 89"/>
              <a:gd name="T21" fmla="*/ 2147483647 h 92"/>
              <a:gd name="T22" fmla="*/ 2147483647 w 89"/>
              <a:gd name="T23" fmla="*/ 2147483647 h 92"/>
              <a:gd name="T24" fmla="*/ 2147483647 w 89"/>
              <a:gd name="T25" fmla="*/ 2147483647 h 92"/>
              <a:gd name="T26" fmla="*/ 2147483647 w 89"/>
              <a:gd name="T27" fmla="*/ 2147483647 h 92"/>
              <a:gd name="T28" fmla="*/ 2147483647 w 89"/>
              <a:gd name="T29" fmla="*/ 2147483647 h 92"/>
              <a:gd name="T30" fmla="*/ 2147483647 w 89"/>
              <a:gd name="T31" fmla="*/ 2147483647 h 92"/>
              <a:gd name="T32" fmla="*/ 2147483647 w 89"/>
              <a:gd name="T33" fmla="*/ 2147483647 h 92"/>
              <a:gd name="T34" fmla="*/ 2147483647 w 89"/>
              <a:gd name="T35" fmla="*/ 2147483647 h 92"/>
              <a:gd name="T36" fmla="*/ 2147483647 w 89"/>
              <a:gd name="T37" fmla="*/ 2147483647 h 92"/>
              <a:gd name="T38" fmla="*/ 2147483647 w 89"/>
              <a:gd name="T39" fmla="*/ 2147483647 h 92"/>
              <a:gd name="T40" fmla="*/ 2147483647 w 89"/>
              <a:gd name="T41" fmla="*/ 2147483647 h 92"/>
              <a:gd name="T42" fmla="*/ 2147483647 w 89"/>
              <a:gd name="T43" fmla="*/ 2147483647 h 92"/>
              <a:gd name="T44" fmla="*/ 2147483647 w 89"/>
              <a:gd name="T45" fmla="*/ 2147483647 h 92"/>
              <a:gd name="T46" fmla="*/ 2147483647 w 89"/>
              <a:gd name="T47" fmla="*/ 2147483647 h 92"/>
              <a:gd name="T48" fmla="*/ 2147483647 w 89"/>
              <a:gd name="T49" fmla="*/ 2147483647 h 92"/>
              <a:gd name="T50" fmla="*/ 2147483647 w 89"/>
              <a:gd name="T51" fmla="*/ 2147483647 h 92"/>
              <a:gd name="T52" fmla="*/ 2147483647 w 89"/>
              <a:gd name="T53" fmla="*/ 2147483647 h 92"/>
              <a:gd name="T54" fmla="*/ 2147483647 w 89"/>
              <a:gd name="T55" fmla="*/ 2147483647 h 92"/>
              <a:gd name="T56" fmla="*/ 2147483647 w 89"/>
              <a:gd name="T57" fmla="*/ 2147483647 h 92"/>
              <a:gd name="T58" fmla="*/ 2147483647 w 89"/>
              <a:gd name="T59" fmla="*/ 2147483647 h 92"/>
              <a:gd name="T60" fmla="*/ 2147483647 w 89"/>
              <a:gd name="T61" fmla="*/ 2147483647 h 92"/>
              <a:gd name="T62" fmla="*/ 2147483647 w 89"/>
              <a:gd name="T63" fmla="*/ 2147483647 h 92"/>
              <a:gd name="T64" fmla="*/ 2147483647 w 89"/>
              <a:gd name="T65" fmla="*/ 2147483647 h 92"/>
              <a:gd name="T66" fmla="*/ 2147483647 w 89"/>
              <a:gd name="T67" fmla="*/ 2147483647 h 92"/>
              <a:gd name="T68" fmla="*/ 2147483647 w 89"/>
              <a:gd name="T69" fmla="*/ 2147483647 h 92"/>
              <a:gd name="T70" fmla="*/ 2147483647 w 89"/>
              <a:gd name="T71" fmla="*/ 2147483647 h 92"/>
              <a:gd name="T72" fmla="*/ 2147483647 w 89"/>
              <a:gd name="T73" fmla="*/ 2147483647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8625" y="800100"/>
            <a:ext cx="879475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15" grpId="0" bldLvl="0" animBg="1"/>
      <p:bldP spid="24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 flipH="1">
            <a:off x="9882126" y="-12065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77105" y="1465580"/>
            <a:ext cx="2637790" cy="2664460"/>
            <a:chOff x="8005" y="-682"/>
            <a:chExt cx="3026" cy="3056"/>
          </a:xfrm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 rot="2220000">
              <a:off x="8005" y="-682"/>
              <a:ext cx="3026" cy="3029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 rot="2220000">
              <a:off x="8310" y="-377"/>
              <a:ext cx="2417" cy="2419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 rot="2220000">
              <a:off x="8526" y="-159"/>
              <a:ext cx="1984" cy="1985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 rot="2220000">
              <a:off x="8515" y="-618"/>
              <a:ext cx="1116" cy="2230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 rot="2220000">
              <a:off x="9049" y="1071"/>
              <a:ext cx="1165" cy="1161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 rot="2220000">
              <a:off x="8066" y="-620"/>
              <a:ext cx="2905" cy="2906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 rot="2220000">
              <a:off x="9516" y="-501"/>
              <a:ext cx="795" cy="302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 rot="2220000">
              <a:off x="10506" y="501"/>
              <a:ext cx="523" cy="689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 rot="2220000">
              <a:off x="9628" y="1680"/>
              <a:ext cx="517" cy="694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 rot="2220000">
              <a:off x="8099" y="1401"/>
              <a:ext cx="795" cy="298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 rot="2220000">
              <a:off x="8418" y="-354"/>
              <a:ext cx="139" cy="836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880175" y="6355364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 flipH="1">
            <a:off x="0" y="5456680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1480820" y="4263390"/>
            <a:ext cx="9831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en-US" altLang="zh-CN" sz="4800" dirty="0" smtClean="0">
                <a:solidFill>
                  <a:srgbClr val="1E3163"/>
                </a:solidFill>
                <a:latin typeface="Microsoft YaHei UI" panose="020B0503020204020204" charset="-122"/>
                <a:ea typeface="Microsoft YaHei UI" panose="020B0503020204020204" charset="-122"/>
                <a:cs typeface="汉仪旗黑-55简" panose="00020600040101010101" charset="-128"/>
                <a:sym typeface="+mn-ea"/>
              </a:rPr>
              <a:t>&amp;</a:t>
            </a:r>
            <a:r>
              <a:rPr lang="en-US" altLang="zh-CN" sz="4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zh-CN" altLang="en-US" sz="4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6885" y="-12065"/>
            <a:ext cx="2836545" cy="1235710"/>
            <a:chOff x="751" y="-19"/>
            <a:chExt cx="4467" cy="194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106" name="任意多边形 105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2" name="任意多边形 111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5" name="任意多边形 114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 flipH="1">
            <a:off x="9040209" y="340644"/>
            <a:ext cx="225777" cy="183826"/>
            <a:chOff x="5603791" y="3255683"/>
            <a:chExt cx="439118" cy="357527"/>
          </a:xfrm>
        </p:grpSpPr>
        <p:sp>
          <p:nvSpPr>
            <p:cNvPr id="81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2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5400000">
            <a:off x="5983111" y="5746569"/>
            <a:ext cx="225777" cy="183826"/>
            <a:chOff x="5603791" y="3255683"/>
            <a:chExt cx="439118" cy="357527"/>
          </a:xfrm>
        </p:grpSpPr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563235" y="2215515"/>
            <a:ext cx="106553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6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3</a:t>
            </a:r>
            <a:endParaRPr lang="en-US" altLang="zh-CN" sz="66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0800000">
            <a:off x="8838565" y="5617210"/>
            <a:ext cx="2836545" cy="1235710"/>
            <a:chOff x="751" y="-19"/>
            <a:chExt cx="4467" cy="1946"/>
          </a:xfrm>
        </p:grpSpPr>
        <p:grpSp>
          <p:nvGrpSpPr>
            <p:cNvPr id="58" name="组合 5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59" name="任意多边形 58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9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0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1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3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97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9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2501900" y="240665"/>
            <a:ext cx="5221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  <a:p>
            <a:pPr algn="l"/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43" name="Freeform 1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48" name="Freeform 31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49" name="任意多边形 48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5" name="圆角矩形 4"/>
          <p:cNvSpPr/>
          <p:nvPr>
            <p:custDataLst>
              <p:tags r:id="rId10"/>
            </p:custDataLst>
          </p:nvPr>
        </p:nvSpPr>
        <p:spPr>
          <a:xfrm>
            <a:off x="234950" y="1051560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3b32313534353432333bbcfdcdb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58770" y="1802765"/>
            <a:ext cx="572135" cy="597535"/>
          </a:xfrm>
          <a:prstGeom prst="rect">
            <a:avLst/>
          </a:prstGeom>
        </p:spPr>
      </p:pic>
      <p:pic>
        <p:nvPicPr>
          <p:cNvPr id="7" name="图片 6" descr="343435383139353b333635363131333b7f517ed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7035" y="1271905"/>
            <a:ext cx="853440" cy="853440"/>
          </a:xfrm>
          <a:prstGeom prst="rect">
            <a:avLst/>
          </a:prstGeom>
        </p:spPr>
      </p:pic>
      <p:pic>
        <p:nvPicPr>
          <p:cNvPr id="9" name="图片 8" descr="3b32313534353432333bbcfdcdb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74140" y="1440180"/>
            <a:ext cx="572135" cy="597535"/>
          </a:xfrm>
          <a:prstGeom prst="rect">
            <a:avLst/>
          </a:prstGeom>
        </p:spPr>
      </p:pic>
      <p:pic>
        <p:nvPicPr>
          <p:cNvPr id="10" name="图片 9" descr="32313536393437333b32313536393433383b4e0b8f7d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51990" y="1271905"/>
            <a:ext cx="810260" cy="8102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450215" y="2125345"/>
            <a:ext cx="2067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Search and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directly download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2501900" y="240665"/>
            <a:ext cx="5221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  <a:p>
            <a:pPr algn="l"/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43" name="Freeform 1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48" name="Freeform 31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49" name="任意多边形 48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89" name="圆角矩形 88"/>
          <p:cNvSpPr/>
          <p:nvPr>
            <p:custDataLst>
              <p:tags r:id="rId10"/>
            </p:custDataLst>
          </p:nvPr>
        </p:nvSpPr>
        <p:spPr>
          <a:xfrm>
            <a:off x="3390900" y="1125855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32313536383937313b32313536383936333b50444665874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71900" y="1222375"/>
            <a:ext cx="675005" cy="705485"/>
          </a:xfrm>
          <a:prstGeom prst="rect">
            <a:avLst/>
          </a:prstGeom>
        </p:spPr>
      </p:pic>
      <p:pic>
        <p:nvPicPr>
          <p:cNvPr id="21" name="图片 20" descr="32303137373533313b32303137383838353b65874ef66570636e5e9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0785" y="1271905"/>
            <a:ext cx="640715" cy="669290"/>
          </a:xfrm>
          <a:prstGeom prst="rect">
            <a:avLst/>
          </a:prstGeom>
        </p:spPr>
      </p:pic>
      <p:pic>
        <p:nvPicPr>
          <p:cNvPr id="2" name="图片 1" descr="3b32313534353432333bbcfdcdb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446905" y="1322070"/>
            <a:ext cx="572135" cy="59753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3676650" y="2037715"/>
            <a:ext cx="2067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PDF Generat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Vector Database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>
            <p:custDataLst>
              <p:tags r:id="rId20"/>
            </p:custDataLst>
          </p:nvPr>
        </p:nvSpPr>
        <p:spPr>
          <a:xfrm>
            <a:off x="3486150" y="4311015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QQ截图2023052318380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010785" y="4931410"/>
            <a:ext cx="937260" cy="412115"/>
          </a:xfrm>
          <a:prstGeom prst="rect">
            <a:avLst/>
          </a:prstGeom>
        </p:spPr>
      </p:pic>
      <p:pic>
        <p:nvPicPr>
          <p:cNvPr id="33" name="图片 32" descr="31393935333134303b31373432313738373b7528623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81400" y="4776470"/>
            <a:ext cx="572135" cy="597535"/>
          </a:xfrm>
          <a:prstGeom prst="rect">
            <a:avLst/>
          </a:prstGeom>
        </p:spPr>
      </p:pic>
      <p:pic>
        <p:nvPicPr>
          <p:cNvPr id="34" name="图片 33" descr="3b32313534353432333bbcfdcdb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44035" y="4826000"/>
            <a:ext cx="572135" cy="59753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27"/>
            </p:custDataLst>
          </p:nvPr>
        </p:nvSpPr>
        <p:spPr>
          <a:xfrm>
            <a:off x="3334385" y="5483225"/>
            <a:ext cx="2886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experts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 use Langchain for Prompt Engineering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8"/>
            </p:custDataLst>
          </p:nvPr>
        </p:nvSpPr>
        <p:spPr>
          <a:xfrm>
            <a:off x="234950" y="1051560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3b32313534353432333bbcfdcdb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858770" y="1802765"/>
            <a:ext cx="572135" cy="597535"/>
          </a:xfrm>
          <a:prstGeom prst="rect">
            <a:avLst/>
          </a:prstGeom>
        </p:spPr>
      </p:pic>
      <p:pic>
        <p:nvPicPr>
          <p:cNvPr id="7" name="图片 6" descr="343435383139353b333635363131333b7f517edc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07035" y="1271905"/>
            <a:ext cx="853440" cy="853440"/>
          </a:xfrm>
          <a:prstGeom prst="rect">
            <a:avLst/>
          </a:prstGeom>
        </p:spPr>
      </p:pic>
      <p:pic>
        <p:nvPicPr>
          <p:cNvPr id="9" name="图片 8" descr="3b32313534353432333bbcfdcdb7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374140" y="1440180"/>
            <a:ext cx="572135" cy="597535"/>
          </a:xfrm>
          <a:prstGeom prst="rect">
            <a:avLst/>
          </a:prstGeom>
        </p:spPr>
      </p:pic>
      <p:pic>
        <p:nvPicPr>
          <p:cNvPr id="10" name="图片 9" descr="32313536393437333b32313536393433383b4e0b8f7d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951990" y="1271905"/>
            <a:ext cx="810260" cy="8102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7"/>
            </p:custDataLst>
          </p:nvPr>
        </p:nvSpPr>
        <p:spPr>
          <a:xfrm>
            <a:off x="450215" y="2125345"/>
            <a:ext cx="2067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Search and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directly download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2501900" y="240665"/>
            <a:ext cx="5221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  <a:p>
            <a:pPr algn="l"/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43" name="Freeform 1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48" name="Freeform 31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49" name="任意多边形 48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89" name="圆角矩形 88"/>
          <p:cNvSpPr/>
          <p:nvPr>
            <p:custDataLst>
              <p:tags r:id="rId10"/>
            </p:custDataLst>
          </p:nvPr>
        </p:nvSpPr>
        <p:spPr>
          <a:xfrm>
            <a:off x="3390900" y="1125855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32313536383937313b32313536383936333b50444665874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71900" y="1222375"/>
            <a:ext cx="675005" cy="705485"/>
          </a:xfrm>
          <a:prstGeom prst="rect">
            <a:avLst/>
          </a:prstGeom>
        </p:spPr>
      </p:pic>
      <p:pic>
        <p:nvPicPr>
          <p:cNvPr id="21" name="图片 20" descr="32303137373533313b32303137383838353b65874ef66570636e5e9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0785" y="1271905"/>
            <a:ext cx="640715" cy="669290"/>
          </a:xfrm>
          <a:prstGeom prst="rect">
            <a:avLst/>
          </a:prstGeom>
        </p:spPr>
      </p:pic>
      <p:pic>
        <p:nvPicPr>
          <p:cNvPr id="2" name="图片 1" descr="3b32313534353432333bbcfdcdb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446905" y="1322070"/>
            <a:ext cx="572135" cy="59753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3676650" y="2037715"/>
            <a:ext cx="2067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PDF Generat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Vector Database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3b32313534353432333bbcfdcdb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8"/>
          <a:stretch>
            <a:fillRect/>
          </a:stretch>
        </p:blipFill>
        <p:spPr>
          <a:xfrm rot="8340000">
            <a:off x="5545455" y="2619375"/>
            <a:ext cx="812800" cy="778510"/>
          </a:xfrm>
          <a:prstGeom prst="rect">
            <a:avLst/>
          </a:prstGeom>
        </p:spPr>
      </p:pic>
      <p:sp>
        <p:nvSpPr>
          <p:cNvPr id="31" name="圆角矩形 30"/>
          <p:cNvSpPr/>
          <p:nvPr>
            <p:custDataLst>
              <p:tags r:id="rId21"/>
            </p:custDataLst>
          </p:nvPr>
        </p:nvSpPr>
        <p:spPr>
          <a:xfrm>
            <a:off x="3486150" y="4311015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QQ截图2023052318380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010785" y="4931410"/>
            <a:ext cx="937260" cy="412115"/>
          </a:xfrm>
          <a:prstGeom prst="rect">
            <a:avLst/>
          </a:prstGeom>
        </p:spPr>
      </p:pic>
      <p:pic>
        <p:nvPicPr>
          <p:cNvPr id="33" name="图片 32" descr="31393935333134303b31373432313738373b7528623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81400" y="4776470"/>
            <a:ext cx="572135" cy="597535"/>
          </a:xfrm>
          <a:prstGeom prst="rect">
            <a:avLst/>
          </a:prstGeom>
        </p:spPr>
      </p:pic>
      <p:pic>
        <p:nvPicPr>
          <p:cNvPr id="34" name="图片 33" descr="3b32313534353432333bbcfdcdb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44035" y="4826000"/>
            <a:ext cx="572135" cy="59753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28"/>
            </p:custDataLst>
          </p:nvPr>
        </p:nvSpPr>
        <p:spPr>
          <a:xfrm>
            <a:off x="3334385" y="5483225"/>
            <a:ext cx="2886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Professional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experts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 use Langchain for Prompt Engineering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 descr="3b32313534353432333bbcfdcdb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8"/>
          <a:stretch>
            <a:fillRect/>
          </a:stretch>
        </p:blipFill>
        <p:spPr>
          <a:xfrm rot="16200000">
            <a:off x="4378325" y="4083050"/>
            <a:ext cx="597535" cy="572135"/>
          </a:xfrm>
          <a:prstGeom prst="rect">
            <a:avLst/>
          </a:prstGeom>
        </p:spPr>
      </p:pic>
      <p:pic>
        <p:nvPicPr>
          <p:cNvPr id="3" name="图片 2" descr="32313535333932323b32313535343132353b4fe1606f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81400" y="3232785"/>
            <a:ext cx="572135" cy="59753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3"/>
            </p:custDataLst>
          </p:nvPr>
        </p:nvSpPr>
        <p:spPr>
          <a:xfrm>
            <a:off x="3677285" y="3331845"/>
            <a:ext cx="2067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34"/>
            </p:custDataLst>
          </p:nvPr>
        </p:nvSpPr>
        <p:spPr>
          <a:xfrm>
            <a:off x="234950" y="1051560"/>
            <a:ext cx="2557145" cy="175831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3b32313534353432333bbcfdcdb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858770" y="1802765"/>
            <a:ext cx="572135" cy="597535"/>
          </a:xfrm>
          <a:prstGeom prst="rect">
            <a:avLst/>
          </a:prstGeom>
        </p:spPr>
      </p:pic>
      <p:pic>
        <p:nvPicPr>
          <p:cNvPr id="7" name="图片 6" descr="343435383139353b333635363131333b7f517edc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07035" y="1271905"/>
            <a:ext cx="853440" cy="853440"/>
          </a:xfrm>
          <a:prstGeom prst="rect">
            <a:avLst/>
          </a:prstGeom>
        </p:spPr>
      </p:pic>
      <p:pic>
        <p:nvPicPr>
          <p:cNvPr id="9" name="图片 8" descr="3b32313534353432333bbcfdcdb7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374140" y="1440180"/>
            <a:ext cx="572135" cy="597535"/>
          </a:xfrm>
          <a:prstGeom prst="rect">
            <a:avLst/>
          </a:prstGeom>
        </p:spPr>
      </p:pic>
      <p:pic>
        <p:nvPicPr>
          <p:cNvPr id="10" name="图片 9" descr="32313536393437333b32313536393433383b4e0b8f7d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951990" y="1271905"/>
            <a:ext cx="810260" cy="8102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3"/>
            </p:custDataLst>
          </p:nvPr>
        </p:nvSpPr>
        <p:spPr>
          <a:xfrm>
            <a:off x="450215" y="2125345"/>
            <a:ext cx="2067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Search and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directly download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>
            <p:custDataLst>
              <p:tags r:id="rId44"/>
            </p:custDataLst>
          </p:nvPr>
        </p:nvSpPr>
        <p:spPr>
          <a:xfrm>
            <a:off x="6703695" y="1220470"/>
            <a:ext cx="2128520" cy="148399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94170" y="1941195"/>
            <a:ext cx="2195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汉仪旗黑-55简" panose="00020600040101010101" charset="-128"/>
              </a:rPr>
              <a:t>Segment the content based on the section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  <a:sym typeface="汉仪旗黑-55简" panose="00020600040101010101" charset="-128"/>
            </a:endParaRPr>
          </a:p>
          <a:p>
            <a:pPr algn="ctr"/>
            <a:endParaRPr lang="en-US" altLang="zh-CN"/>
          </a:p>
        </p:txBody>
      </p:sp>
      <p:pic>
        <p:nvPicPr>
          <p:cNvPr id="22" name="图片 21" descr="3b32313534353432333bbcfdcdb7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082665" y="1826260"/>
            <a:ext cx="597535" cy="572135"/>
          </a:xfrm>
          <a:prstGeom prst="rect">
            <a:avLst/>
          </a:prstGeom>
        </p:spPr>
      </p:pic>
      <p:pic>
        <p:nvPicPr>
          <p:cNvPr id="23" name="图片 22" descr="3b32313537383430373b526a5200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958330" y="1321435"/>
            <a:ext cx="563245" cy="563245"/>
          </a:xfrm>
          <a:prstGeom prst="rect">
            <a:avLst/>
          </a:prstGeom>
        </p:spPr>
      </p:pic>
      <p:pic>
        <p:nvPicPr>
          <p:cNvPr id="28" name="图片 27" descr="32313538393031383b32313538383433323b5206987565747406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93710" y="1343660"/>
            <a:ext cx="677545" cy="677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2501900" y="240665"/>
            <a:ext cx="5221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  <a:p>
            <a:pPr algn="l"/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43" name="Freeform 1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48" name="Freeform 31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49" name="任意多边形 48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4950" y="1051560"/>
            <a:ext cx="11339195" cy="5353685"/>
            <a:chOff x="370" y="1656"/>
            <a:chExt cx="17857" cy="8431"/>
          </a:xfrm>
        </p:grpSpPr>
        <p:sp>
          <p:nvSpPr>
            <p:cNvPr id="89" name="圆角矩形 88"/>
            <p:cNvSpPr/>
            <p:nvPr>
              <p:custDataLst>
                <p:tags r:id="rId10"/>
              </p:custDataLst>
            </p:nvPr>
          </p:nvSpPr>
          <p:spPr>
            <a:xfrm>
              <a:off x="5340" y="1773"/>
              <a:ext cx="4027" cy="2769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 descr="32313536383937313b32313536383936333b50444665874ef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40" y="1925"/>
              <a:ext cx="1063" cy="1111"/>
            </a:xfrm>
            <a:prstGeom prst="rect">
              <a:avLst/>
            </a:prstGeom>
          </p:spPr>
        </p:pic>
        <p:pic>
          <p:nvPicPr>
            <p:cNvPr id="21" name="图片 20" descr="32303137373533313b32303137383838353b65874ef66570636e5e9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91" y="2003"/>
              <a:ext cx="1009" cy="1054"/>
            </a:xfrm>
            <a:prstGeom prst="rect">
              <a:avLst/>
            </a:prstGeom>
          </p:spPr>
        </p:pic>
        <p:pic>
          <p:nvPicPr>
            <p:cNvPr id="2" name="图片 1" descr="3b32313534353432333bbcfdcdb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7003" y="2082"/>
              <a:ext cx="901" cy="9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5790" y="3209"/>
              <a:ext cx="325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PDF Generat</a:t>
              </a:r>
              <a:r>
                <a:rPr 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 Database</a:t>
              </a: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 descr="3b32313534353432333bbcfdcdb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8340000">
              <a:off x="8733" y="4125"/>
              <a:ext cx="1280" cy="1226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>
              <p:custDataLst>
                <p:tags r:id="rId21"/>
              </p:custDataLst>
            </p:nvPr>
          </p:nvSpPr>
          <p:spPr>
            <a:xfrm>
              <a:off x="5490" y="6789"/>
              <a:ext cx="4027" cy="2769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片 31" descr="QQ截图20230523183800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7891" y="7766"/>
              <a:ext cx="1476" cy="649"/>
            </a:xfrm>
            <a:prstGeom prst="rect">
              <a:avLst/>
            </a:prstGeom>
          </p:spPr>
        </p:pic>
        <p:pic>
          <p:nvPicPr>
            <p:cNvPr id="33" name="图片 32" descr="31393935333134303b31373432313738373b7528623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640" y="7522"/>
              <a:ext cx="901" cy="941"/>
            </a:xfrm>
            <a:prstGeom prst="rect">
              <a:avLst/>
            </a:prstGeom>
          </p:spPr>
        </p:pic>
        <p:pic>
          <p:nvPicPr>
            <p:cNvPr id="34" name="图片 33" descr="3b32313534353432333bbcfdcdb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6841" y="7600"/>
              <a:ext cx="901" cy="941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>
              <p:custDataLst>
                <p:tags r:id="rId28"/>
              </p:custDataLst>
            </p:nvPr>
          </p:nvSpPr>
          <p:spPr>
            <a:xfrm>
              <a:off x="5251" y="8635"/>
              <a:ext cx="454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Professional </a:t>
              </a:r>
              <a:r>
                <a:rPr 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experts</a:t>
              </a:r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use Langchain for Prompt Engineering</a:t>
              </a: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图片 36" descr="3b32313534353432333bbcfdcdb7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95" y="6430"/>
              <a:ext cx="941" cy="901"/>
            </a:xfrm>
            <a:prstGeom prst="rect">
              <a:avLst/>
            </a:prstGeom>
          </p:spPr>
        </p:pic>
        <p:pic>
          <p:nvPicPr>
            <p:cNvPr id="3" name="图片 2" descr="32313535333932323b32313535343132353b4fe1606f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640" y="5091"/>
              <a:ext cx="901" cy="94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>
              <p:custDataLst>
                <p:tags r:id="rId33"/>
              </p:custDataLst>
            </p:nvPr>
          </p:nvSpPr>
          <p:spPr>
            <a:xfrm>
              <a:off x="5791" y="5247"/>
              <a:ext cx="325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Key </a:t>
              </a:r>
              <a:endPara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Information</a:t>
              </a:r>
              <a:endPara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圆角矩形 52"/>
            <p:cNvSpPr/>
            <p:nvPr>
              <p:custDataLst>
                <p:tags r:id="rId34"/>
              </p:custDataLst>
            </p:nvPr>
          </p:nvSpPr>
          <p:spPr>
            <a:xfrm>
              <a:off x="10593" y="4542"/>
              <a:ext cx="3352" cy="2337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35"/>
              </p:custDataLst>
            </p:nvPr>
          </p:nvSpPr>
          <p:spPr>
            <a:xfrm>
              <a:off x="10593" y="5253"/>
              <a:ext cx="32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LLMs</a:t>
              </a:r>
              <a:endPara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6" name="图片 55" descr="32313538343833323b32313538343832303b8bba6587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771" y="4874"/>
              <a:ext cx="1470" cy="1536"/>
            </a:xfrm>
            <a:prstGeom prst="rect">
              <a:avLst/>
            </a:prstGeom>
          </p:spPr>
        </p:pic>
        <p:pic>
          <p:nvPicPr>
            <p:cNvPr id="57" name="图片 56" descr="3b32313534353432333bbcfdcdb7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4570" y="5168"/>
              <a:ext cx="901" cy="941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>
              <p:custDataLst>
                <p:tags r:id="rId40"/>
              </p:custDataLst>
            </p:nvPr>
          </p:nvSpPr>
          <p:spPr>
            <a:xfrm>
              <a:off x="14971" y="7030"/>
              <a:ext cx="325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Literature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Review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>
              <p:custDataLst>
                <p:tags r:id="rId41"/>
              </p:custDataLst>
            </p:nvPr>
          </p:nvSpPr>
          <p:spPr>
            <a:xfrm>
              <a:off x="370" y="1656"/>
              <a:ext cx="4027" cy="2769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 descr="3b32313534353432333bbcfdcdb7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502" y="2839"/>
              <a:ext cx="901" cy="941"/>
            </a:xfrm>
            <a:prstGeom prst="rect">
              <a:avLst/>
            </a:prstGeom>
          </p:spPr>
        </p:pic>
        <p:pic>
          <p:nvPicPr>
            <p:cNvPr id="7" name="图片 6" descr="343435383139353b333635363131333b7f517edc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41" y="2003"/>
              <a:ext cx="1344" cy="1344"/>
            </a:xfrm>
            <a:prstGeom prst="rect">
              <a:avLst/>
            </a:prstGeom>
          </p:spPr>
        </p:pic>
        <p:pic>
          <p:nvPicPr>
            <p:cNvPr id="9" name="图片 8" descr="3b32313534353432333bbcfdcdb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164" y="2268"/>
              <a:ext cx="901" cy="941"/>
            </a:xfrm>
            <a:prstGeom prst="rect">
              <a:avLst/>
            </a:prstGeom>
          </p:spPr>
        </p:pic>
        <p:pic>
          <p:nvPicPr>
            <p:cNvPr id="10" name="图片 9" descr="32313536393437333b32313536393433383b4e0b8f7d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074" y="2003"/>
              <a:ext cx="1276" cy="127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>
            <p:custDataLst>
              <p:tags r:id="rId50"/>
            </p:custDataLst>
          </p:nvPr>
        </p:nvSpPr>
        <p:spPr>
          <a:xfrm>
            <a:off x="450215" y="2125345"/>
            <a:ext cx="2067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Search and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directly download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3b32313534353432333bbcfdcdb7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949315" y="3441065"/>
            <a:ext cx="572135" cy="59753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2"/>
            </p:custDataLst>
          </p:nvPr>
        </p:nvSpPr>
        <p:spPr>
          <a:xfrm>
            <a:off x="6779260" y="3919220"/>
            <a:ext cx="2177415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enerate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/M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odify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</p:txBody>
      </p:sp>
      <p:sp>
        <p:nvSpPr>
          <p:cNvPr id="18" name="圆角矩形 17"/>
          <p:cNvSpPr/>
          <p:nvPr>
            <p:custDataLst>
              <p:tags r:id="rId53"/>
            </p:custDataLst>
          </p:nvPr>
        </p:nvSpPr>
        <p:spPr>
          <a:xfrm>
            <a:off x="6703695" y="1220470"/>
            <a:ext cx="2128520" cy="148399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94170" y="1941195"/>
            <a:ext cx="2195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汉仪旗黑-55简" panose="00020600040101010101" charset="-128"/>
              </a:rPr>
              <a:t>Segment the content based on the section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  <a:sym typeface="汉仪旗黑-55简" panose="00020600040101010101" charset="-128"/>
            </a:endParaRPr>
          </a:p>
          <a:p>
            <a:pPr algn="ctr"/>
            <a:endParaRPr lang="en-US" altLang="zh-CN"/>
          </a:p>
        </p:txBody>
      </p:sp>
      <p:pic>
        <p:nvPicPr>
          <p:cNvPr id="22" name="图片 21" descr="3b32313534353432333bbcfdcdb7"/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082665" y="1826260"/>
            <a:ext cx="597535" cy="572135"/>
          </a:xfrm>
          <a:prstGeom prst="rect">
            <a:avLst/>
          </a:prstGeom>
        </p:spPr>
      </p:pic>
      <p:pic>
        <p:nvPicPr>
          <p:cNvPr id="23" name="图片 22" descr="3b32313537383430373b526a5200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958330" y="1321435"/>
            <a:ext cx="563245" cy="563245"/>
          </a:xfrm>
          <a:prstGeom prst="rect">
            <a:avLst/>
          </a:prstGeom>
        </p:spPr>
      </p:pic>
      <p:pic>
        <p:nvPicPr>
          <p:cNvPr id="24" name="图片 23" descr="3b32313534353432333bbcfdcdb7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521575" y="1343660"/>
            <a:ext cx="572135" cy="597535"/>
          </a:xfrm>
          <a:prstGeom prst="rect">
            <a:avLst/>
          </a:prstGeom>
        </p:spPr>
      </p:pic>
      <p:pic>
        <p:nvPicPr>
          <p:cNvPr id="28" name="图片 27" descr="32313538393031383b32313538383433323b5206987565747406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093710" y="1343660"/>
            <a:ext cx="677545" cy="677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>
            <p:custDataLst>
              <p:tags r:id="rId1"/>
            </p:custDataLst>
          </p:nvPr>
        </p:nvSpPr>
        <p:spPr>
          <a:xfrm>
            <a:off x="2501900" y="240665"/>
            <a:ext cx="5221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  <a:p>
            <a:pPr algn="l"/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43" name="Freeform 1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48" name="Freeform 31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49" name="任意多边形 48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4950" y="1051560"/>
            <a:ext cx="11339195" cy="5353685"/>
            <a:chOff x="370" y="1656"/>
            <a:chExt cx="17857" cy="8431"/>
          </a:xfrm>
        </p:grpSpPr>
        <p:sp>
          <p:nvSpPr>
            <p:cNvPr id="89" name="圆角矩形 88"/>
            <p:cNvSpPr/>
            <p:nvPr>
              <p:custDataLst>
                <p:tags r:id="rId10"/>
              </p:custDataLst>
            </p:nvPr>
          </p:nvSpPr>
          <p:spPr>
            <a:xfrm>
              <a:off x="5340" y="1773"/>
              <a:ext cx="4027" cy="2769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 descr="32313536383937313b32313536383936333b50444665874ef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40" y="1925"/>
              <a:ext cx="1063" cy="1111"/>
            </a:xfrm>
            <a:prstGeom prst="rect">
              <a:avLst/>
            </a:prstGeom>
          </p:spPr>
        </p:pic>
        <p:pic>
          <p:nvPicPr>
            <p:cNvPr id="21" name="图片 20" descr="32303137373533313b32303137383838353b65874ef66570636e5e9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91" y="2003"/>
              <a:ext cx="1009" cy="1054"/>
            </a:xfrm>
            <a:prstGeom prst="rect">
              <a:avLst/>
            </a:prstGeom>
          </p:spPr>
        </p:pic>
        <p:pic>
          <p:nvPicPr>
            <p:cNvPr id="2" name="图片 1" descr="3b32313534353432333bbcfdcdb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7003" y="2082"/>
              <a:ext cx="901" cy="9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5790" y="3209"/>
              <a:ext cx="325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PDF Generat</a:t>
              </a:r>
              <a:r>
                <a:rPr 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 Database</a:t>
              </a: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 descr="3b32313534353432333bbcfdcdb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8340000">
              <a:off x="8733" y="4125"/>
              <a:ext cx="1280" cy="1226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>
              <p:custDataLst>
                <p:tags r:id="rId21"/>
              </p:custDataLst>
            </p:nvPr>
          </p:nvSpPr>
          <p:spPr>
            <a:xfrm>
              <a:off x="5490" y="6789"/>
              <a:ext cx="4027" cy="2769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图片 31" descr="QQ截图20230523183800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7891" y="7766"/>
              <a:ext cx="1476" cy="649"/>
            </a:xfrm>
            <a:prstGeom prst="rect">
              <a:avLst/>
            </a:prstGeom>
          </p:spPr>
        </p:pic>
        <p:pic>
          <p:nvPicPr>
            <p:cNvPr id="33" name="图片 32" descr="31393935333134303b31373432313738373b7528623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640" y="7522"/>
              <a:ext cx="901" cy="941"/>
            </a:xfrm>
            <a:prstGeom prst="rect">
              <a:avLst/>
            </a:prstGeom>
          </p:spPr>
        </p:pic>
        <p:pic>
          <p:nvPicPr>
            <p:cNvPr id="34" name="图片 33" descr="3b32313534353432333bbcfdcdb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6841" y="7600"/>
              <a:ext cx="901" cy="941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>
              <p:custDataLst>
                <p:tags r:id="rId28"/>
              </p:custDataLst>
            </p:nvPr>
          </p:nvSpPr>
          <p:spPr>
            <a:xfrm>
              <a:off x="5251" y="8635"/>
              <a:ext cx="454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Professional </a:t>
              </a:r>
              <a:r>
                <a:rPr 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experts</a:t>
              </a:r>
              <a:r>
                <a:rPr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use Langchain for Prompt Engineering</a:t>
              </a:r>
              <a:endParaRPr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图片 36" descr="3b32313534353432333bbcfdcdb7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16200000">
              <a:off x="6895" y="6430"/>
              <a:ext cx="941" cy="901"/>
            </a:xfrm>
            <a:prstGeom prst="rect">
              <a:avLst/>
            </a:prstGeom>
          </p:spPr>
        </p:pic>
        <p:pic>
          <p:nvPicPr>
            <p:cNvPr id="3" name="图片 2" descr="32313535333932323b32313535343132353b4fe1606f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640" y="5091"/>
              <a:ext cx="901" cy="94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>
              <p:custDataLst>
                <p:tags r:id="rId33"/>
              </p:custDataLst>
            </p:nvPr>
          </p:nvSpPr>
          <p:spPr>
            <a:xfrm>
              <a:off x="5791" y="5247"/>
              <a:ext cx="325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Key </a:t>
              </a:r>
              <a:endPara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Information</a:t>
              </a:r>
              <a:endPara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圆角矩形 52"/>
            <p:cNvSpPr/>
            <p:nvPr>
              <p:custDataLst>
                <p:tags r:id="rId34"/>
              </p:custDataLst>
            </p:nvPr>
          </p:nvSpPr>
          <p:spPr>
            <a:xfrm>
              <a:off x="10593" y="4542"/>
              <a:ext cx="3352" cy="2337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35"/>
              </p:custDataLst>
            </p:nvPr>
          </p:nvSpPr>
          <p:spPr>
            <a:xfrm>
              <a:off x="10593" y="5253"/>
              <a:ext cx="32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LLMs</a:t>
              </a:r>
              <a:endPara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6" name="图片 55" descr="32313538343833323b32313538343832303b8bba6587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771" y="4874"/>
              <a:ext cx="1470" cy="1536"/>
            </a:xfrm>
            <a:prstGeom prst="rect">
              <a:avLst/>
            </a:prstGeom>
          </p:spPr>
        </p:pic>
        <p:pic>
          <p:nvPicPr>
            <p:cNvPr id="57" name="图片 56" descr="3b32313534353432333bbcfdcdb7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4570" y="5168"/>
              <a:ext cx="901" cy="941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>
              <p:custDataLst>
                <p:tags r:id="rId40"/>
              </p:custDataLst>
            </p:nvPr>
          </p:nvSpPr>
          <p:spPr>
            <a:xfrm>
              <a:off x="14971" y="7030"/>
              <a:ext cx="325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Literature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Review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>
              <p:custDataLst>
                <p:tags r:id="rId41"/>
              </p:custDataLst>
            </p:nvPr>
          </p:nvSpPr>
          <p:spPr>
            <a:xfrm>
              <a:off x="370" y="1656"/>
              <a:ext cx="4027" cy="2769"/>
            </a:xfrm>
            <a:prstGeom prst="roundRect">
              <a:avLst>
                <a:gd name="adj" fmla="val 10080"/>
              </a:avLst>
            </a:prstGeom>
            <a:solidFill>
              <a:schemeClr val="accent4">
                <a:lumMod val="20000"/>
                <a:lumOff val="80000"/>
                <a:alpha val="29915"/>
              </a:schemeClr>
            </a:solidFill>
            <a:ln>
              <a:noFill/>
            </a:ln>
            <a:effectLst>
              <a:glow rad="63500">
                <a:schemeClr val="accent1">
                  <a:alpha val="3022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kumimoji="1"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 descr="3b32313534353432333bbcfdcdb7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4502" y="2839"/>
              <a:ext cx="901" cy="941"/>
            </a:xfrm>
            <a:prstGeom prst="rect">
              <a:avLst/>
            </a:prstGeom>
          </p:spPr>
        </p:pic>
        <p:pic>
          <p:nvPicPr>
            <p:cNvPr id="7" name="图片 6" descr="343435383139353b333635363131333b7f517edc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41" y="2003"/>
              <a:ext cx="1344" cy="1344"/>
            </a:xfrm>
            <a:prstGeom prst="rect">
              <a:avLst/>
            </a:prstGeom>
          </p:spPr>
        </p:pic>
        <p:pic>
          <p:nvPicPr>
            <p:cNvPr id="9" name="图片 8" descr="3b32313534353432333bbcfdcdb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164" y="2268"/>
              <a:ext cx="901" cy="941"/>
            </a:xfrm>
            <a:prstGeom prst="rect">
              <a:avLst/>
            </a:prstGeom>
          </p:spPr>
        </p:pic>
        <p:pic>
          <p:nvPicPr>
            <p:cNvPr id="10" name="图片 9" descr="32313536393437333b32313536393433383b4e0b8f7d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074" y="2003"/>
              <a:ext cx="1276" cy="127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>
            <p:custDataLst>
              <p:tags r:id="rId50"/>
            </p:custDataLst>
          </p:nvPr>
        </p:nvSpPr>
        <p:spPr>
          <a:xfrm>
            <a:off x="450215" y="2125345"/>
            <a:ext cx="2067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Search and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directly download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3b32313534353432333bbcfdcdb7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949315" y="3441065"/>
            <a:ext cx="572135" cy="59753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2"/>
            </p:custDataLst>
          </p:nvPr>
        </p:nvSpPr>
        <p:spPr>
          <a:xfrm>
            <a:off x="6779260" y="3919220"/>
            <a:ext cx="2177415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enerate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/M</a:t>
            </a:r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</a:rPr>
              <a:t>odify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</p:txBody>
      </p:sp>
      <p:sp>
        <p:nvSpPr>
          <p:cNvPr id="18" name="圆角矩形 17"/>
          <p:cNvSpPr/>
          <p:nvPr>
            <p:custDataLst>
              <p:tags r:id="rId53"/>
            </p:custDataLst>
          </p:nvPr>
        </p:nvSpPr>
        <p:spPr>
          <a:xfrm>
            <a:off x="6703695" y="1220470"/>
            <a:ext cx="2128520" cy="1483995"/>
          </a:xfrm>
          <a:prstGeom prst="roundRect">
            <a:avLst>
              <a:gd name="adj" fmla="val 10080"/>
            </a:avLst>
          </a:prstGeom>
          <a:solidFill>
            <a:schemeClr val="accent4">
              <a:lumMod val="20000"/>
              <a:lumOff val="80000"/>
              <a:alpha val="29915"/>
            </a:schemeClr>
          </a:solidFill>
          <a:ln>
            <a:noFill/>
          </a:ln>
          <a:effectLst>
            <a:glow rad="63500">
              <a:schemeClr val="accent1">
                <a:alpha val="3022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kumimoji="1"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94170" y="1941195"/>
            <a:ext cx="2195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>
                <a:latin typeface="微软雅黑" panose="020B0503020204020204" pitchFamily="34" charset="-122"/>
                <a:ea typeface="微软雅黑" panose="020B0503020204020204" pitchFamily="34" charset="-122"/>
                <a:sym typeface="汉仪旗黑-55简" panose="00020600040101010101" charset="-128"/>
              </a:rPr>
              <a:t>Segment the content based on the section</a:t>
            </a:r>
            <a:endParaRPr b="1">
              <a:latin typeface="微软雅黑" panose="020B0503020204020204" pitchFamily="34" charset="-122"/>
              <a:ea typeface="微软雅黑" panose="020B0503020204020204" pitchFamily="34" charset="-122"/>
              <a:sym typeface="汉仪旗黑-55简" panose="00020600040101010101" charset="-128"/>
            </a:endParaRPr>
          </a:p>
          <a:p>
            <a:pPr algn="ctr"/>
            <a:endParaRPr lang="en-US" altLang="zh-CN"/>
          </a:p>
        </p:txBody>
      </p:sp>
      <p:pic>
        <p:nvPicPr>
          <p:cNvPr id="22" name="图片 21" descr="3b32313534353432333bbcfdcdb7"/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082665" y="1826260"/>
            <a:ext cx="597535" cy="572135"/>
          </a:xfrm>
          <a:prstGeom prst="rect">
            <a:avLst/>
          </a:prstGeom>
        </p:spPr>
      </p:pic>
      <p:pic>
        <p:nvPicPr>
          <p:cNvPr id="23" name="图片 22" descr="3b32313537383430373b526a5200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958330" y="1321435"/>
            <a:ext cx="563245" cy="563245"/>
          </a:xfrm>
          <a:prstGeom prst="rect">
            <a:avLst/>
          </a:prstGeom>
        </p:spPr>
      </p:pic>
      <p:pic>
        <p:nvPicPr>
          <p:cNvPr id="24" name="图片 23" descr="3b32313534353432333bbcfdcdb7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521575" y="1343660"/>
            <a:ext cx="572135" cy="597535"/>
          </a:xfrm>
          <a:prstGeom prst="rect">
            <a:avLst/>
          </a:prstGeom>
        </p:spPr>
      </p:pic>
      <p:pic>
        <p:nvPicPr>
          <p:cNvPr id="28" name="图片 27" descr="32313538393031383b32313538383433323b5206987565747406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093710" y="1343660"/>
            <a:ext cx="677545" cy="677545"/>
          </a:xfrm>
          <a:prstGeom prst="rect">
            <a:avLst/>
          </a:prstGeom>
        </p:spPr>
      </p:pic>
      <p:sp>
        <p:nvSpPr>
          <p:cNvPr id="38" name="弧形 37"/>
          <p:cNvSpPr/>
          <p:nvPr/>
        </p:nvSpPr>
        <p:spPr>
          <a:xfrm>
            <a:off x="5089525" y="426720"/>
            <a:ext cx="5357495" cy="5163820"/>
          </a:xfrm>
          <a:prstGeom prst="arc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弧形 38"/>
          <p:cNvSpPr/>
          <p:nvPr>
            <p:custDataLst>
              <p:tags r:id="rId60"/>
            </p:custDataLst>
          </p:nvPr>
        </p:nvSpPr>
        <p:spPr>
          <a:xfrm rot="19380000">
            <a:off x="4045585" y="1000125"/>
            <a:ext cx="4973955" cy="2437765"/>
          </a:xfrm>
          <a:prstGeom prst="arc">
            <a:avLst>
              <a:gd name="adj1" fmla="val 16200000"/>
              <a:gd name="adj2" fmla="val 20734056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5812790" y="1042035"/>
            <a:ext cx="245110" cy="209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32303138313337383b32303138313933393b8bf48bdd"/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824085" y="429260"/>
            <a:ext cx="914400" cy="914400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0014585" y="1365885"/>
            <a:ext cx="106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Chat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900" y="240665"/>
            <a:ext cx="5037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/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541962" y="-11431"/>
            <a:ext cx="2579428" cy="6152769"/>
            <a:chOff x="8541962" y="0"/>
            <a:chExt cx="2271181" cy="5417500"/>
          </a:xfrm>
        </p:grpSpPr>
        <p:sp>
          <p:nvSpPr>
            <p:cNvPr id="79" name="Freeform 17"/>
            <p:cNvSpPr/>
            <p:nvPr/>
          </p:nvSpPr>
          <p:spPr>
            <a:xfrm flipV="1">
              <a:off x="8991683" y="32619"/>
              <a:ext cx="735069" cy="1938900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80" name="Group 4"/>
            <p:cNvGrpSpPr>
              <a:grpSpLocks noChangeAspect="1"/>
            </p:cNvGrpSpPr>
            <p:nvPr/>
          </p:nvGrpSpPr>
          <p:grpSpPr bwMode="auto">
            <a:xfrm>
              <a:off x="8823398" y="3209682"/>
              <a:ext cx="1989745" cy="2207818"/>
              <a:chOff x="1538" y="671"/>
              <a:chExt cx="2684" cy="2978"/>
            </a:xfrm>
            <a:solidFill>
              <a:schemeClr val="accent1"/>
            </a:solidFill>
            <a:effectLst/>
          </p:grpSpPr>
          <p:sp>
            <p:nvSpPr>
              <p:cNvPr id="81" name="Freeform 6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3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4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5" name="Freeform 9"/>
              <p:cNvSpPr/>
              <p:nvPr/>
            </p:nvSpPr>
            <p:spPr bwMode="auto">
              <a:xfrm>
                <a:off x="2904" y="3253"/>
                <a:ext cx="45" cy="396"/>
              </a:xfrm>
              <a:custGeom>
                <a:avLst/>
                <a:gdLst>
                  <a:gd name="T0" fmla="*/ 18 w 118"/>
                  <a:gd name="T1" fmla="*/ 491 h 1025"/>
                  <a:gd name="T2" fmla="*/ 0 w 118"/>
                  <a:gd name="T3" fmla="*/ 88 h 1025"/>
                  <a:gd name="T4" fmla="*/ 36 w 118"/>
                  <a:gd name="T5" fmla="*/ 0 h 1025"/>
                  <a:gd name="T6" fmla="*/ 82 w 118"/>
                  <a:gd name="T7" fmla="*/ 78 h 1025"/>
                  <a:gd name="T8" fmla="*/ 117 w 118"/>
                  <a:gd name="T9" fmla="*/ 936 h 1025"/>
                  <a:gd name="T10" fmla="*/ 81 w 118"/>
                  <a:gd name="T11" fmla="*/ 1025 h 1025"/>
                  <a:gd name="T12" fmla="*/ 35 w 118"/>
                  <a:gd name="T13" fmla="*/ 936 h 1025"/>
                  <a:gd name="T14" fmla="*/ 12 w 118"/>
                  <a:gd name="T15" fmla="*/ 491 h 1025"/>
                  <a:gd name="T16" fmla="*/ 18 w 118"/>
                  <a:gd name="T17" fmla="*/ 491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025">
                    <a:moveTo>
                      <a:pt x="18" y="491"/>
                    </a:moveTo>
                    <a:cubicBezTo>
                      <a:pt x="11" y="357"/>
                      <a:pt x="2" y="223"/>
                      <a:pt x="0" y="88"/>
                    </a:cubicBezTo>
                    <a:cubicBezTo>
                      <a:pt x="0" y="59"/>
                      <a:pt x="23" y="29"/>
                      <a:pt x="36" y="0"/>
                    </a:cubicBezTo>
                    <a:cubicBezTo>
                      <a:pt x="52" y="26"/>
                      <a:pt x="80" y="51"/>
                      <a:pt x="82" y="78"/>
                    </a:cubicBezTo>
                    <a:cubicBezTo>
                      <a:pt x="97" y="364"/>
                      <a:pt x="108" y="650"/>
                      <a:pt x="117" y="936"/>
                    </a:cubicBezTo>
                    <a:cubicBezTo>
                      <a:pt x="118" y="965"/>
                      <a:pt x="94" y="995"/>
                      <a:pt x="81" y="1025"/>
                    </a:cubicBezTo>
                    <a:cubicBezTo>
                      <a:pt x="65" y="995"/>
                      <a:pt x="37" y="967"/>
                      <a:pt x="35" y="936"/>
                    </a:cubicBezTo>
                    <a:cubicBezTo>
                      <a:pt x="23" y="788"/>
                      <a:pt x="19" y="640"/>
                      <a:pt x="12" y="491"/>
                    </a:cubicBezTo>
                    <a:cubicBezTo>
                      <a:pt x="14" y="491"/>
                      <a:pt x="16" y="491"/>
                      <a:pt x="18" y="4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6" name="Freeform 10"/>
              <p:cNvSpPr/>
              <p:nvPr/>
            </p:nvSpPr>
            <p:spPr bwMode="auto">
              <a:xfrm>
                <a:off x="3846" y="2352"/>
                <a:ext cx="376" cy="143"/>
              </a:xfrm>
              <a:custGeom>
                <a:avLst/>
                <a:gdLst>
                  <a:gd name="T0" fmla="*/ 929 w 973"/>
                  <a:gd name="T1" fmla="*/ 370 h 370"/>
                  <a:gd name="T2" fmla="*/ 863 w 973"/>
                  <a:gd name="T3" fmla="*/ 348 h 370"/>
                  <a:gd name="T4" fmla="*/ 79 w 973"/>
                  <a:gd name="T5" fmla="*/ 90 h 370"/>
                  <a:gd name="T6" fmla="*/ 0 w 973"/>
                  <a:gd name="T7" fmla="*/ 25 h 370"/>
                  <a:gd name="T8" fmla="*/ 97 w 973"/>
                  <a:gd name="T9" fmla="*/ 9 h 370"/>
                  <a:gd name="T10" fmla="*/ 911 w 973"/>
                  <a:gd name="T11" fmla="*/ 277 h 370"/>
                  <a:gd name="T12" fmla="*/ 973 w 973"/>
                  <a:gd name="T13" fmla="*/ 335 h 370"/>
                  <a:gd name="T14" fmla="*/ 929 w 973"/>
                  <a:gd name="T15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3" h="370">
                    <a:moveTo>
                      <a:pt x="929" y="370"/>
                    </a:moveTo>
                    <a:cubicBezTo>
                      <a:pt x="903" y="361"/>
                      <a:pt x="883" y="355"/>
                      <a:pt x="863" y="348"/>
                    </a:cubicBezTo>
                    <a:cubicBezTo>
                      <a:pt x="601" y="263"/>
                      <a:pt x="340" y="179"/>
                      <a:pt x="79" y="90"/>
                    </a:cubicBezTo>
                    <a:cubicBezTo>
                      <a:pt x="49" y="80"/>
                      <a:pt x="26" y="47"/>
                      <a:pt x="0" y="25"/>
                    </a:cubicBezTo>
                    <a:cubicBezTo>
                      <a:pt x="33" y="19"/>
                      <a:pt x="69" y="0"/>
                      <a:pt x="97" y="9"/>
                    </a:cubicBezTo>
                    <a:cubicBezTo>
                      <a:pt x="370" y="95"/>
                      <a:pt x="641" y="185"/>
                      <a:pt x="911" y="277"/>
                    </a:cubicBezTo>
                    <a:cubicBezTo>
                      <a:pt x="935" y="285"/>
                      <a:pt x="953" y="315"/>
                      <a:pt x="973" y="335"/>
                    </a:cubicBezTo>
                    <a:cubicBezTo>
                      <a:pt x="958" y="347"/>
                      <a:pt x="943" y="359"/>
                      <a:pt x="929" y="3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7" name="Freeform 11"/>
              <p:cNvSpPr/>
              <p:nvPr/>
            </p:nvSpPr>
            <p:spPr bwMode="auto">
              <a:xfrm>
                <a:off x="3737" y="1439"/>
                <a:ext cx="338" cy="216"/>
              </a:xfrm>
              <a:custGeom>
                <a:avLst/>
                <a:gdLst>
                  <a:gd name="T0" fmla="*/ 833 w 875"/>
                  <a:gd name="T1" fmla="*/ 0 h 559"/>
                  <a:gd name="T2" fmla="*/ 868 w 875"/>
                  <a:gd name="T3" fmla="*/ 19 h 559"/>
                  <a:gd name="T4" fmla="*/ 866 w 875"/>
                  <a:gd name="T5" fmla="*/ 67 h 559"/>
                  <a:gd name="T6" fmla="*/ 807 w 875"/>
                  <a:gd name="T7" fmla="*/ 110 h 559"/>
                  <a:gd name="T8" fmla="*/ 101 w 875"/>
                  <a:gd name="T9" fmla="*/ 541 h 559"/>
                  <a:gd name="T10" fmla="*/ 0 w 875"/>
                  <a:gd name="T11" fmla="*/ 559 h 559"/>
                  <a:gd name="T12" fmla="*/ 52 w 875"/>
                  <a:gd name="T13" fmla="*/ 475 h 559"/>
                  <a:gd name="T14" fmla="*/ 774 w 875"/>
                  <a:gd name="T15" fmla="*/ 30 h 559"/>
                  <a:gd name="T16" fmla="*/ 833 w 875"/>
                  <a:gd name="T1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5" h="559">
                    <a:moveTo>
                      <a:pt x="833" y="0"/>
                    </a:moveTo>
                    <a:cubicBezTo>
                      <a:pt x="846" y="6"/>
                      <a:pt x="864" y="10"/>
                      <a:pt x="868" y="19"/>
                    </a:cubicBezTo>
                    <a:cubicBezTo>
                      <a:pt x="874" y="33"/>
                      <a:pt x="875" y="57"/>
                      <a:pt x="866" y="67"/>
                    </a:cubicBezTo>
                    <a:cubicBezTo>
                      <a:pt x="851" y="85"/>
                      <a:pt x="828" y="97"/>
                      <a:pt x="807" y="110"/>
                    </a:cubicBezTo>
                    <a:cubicBezTo>
                      <a:pt x="572" y="255"/>
                      <a:pt x="338" y="400"/>
                      <a:pt x="101" y="541"/>
                    </a:cubicBezTo>
                    <a:cubicBezTo>
                      <a:pt x="74" y="558"/>
                      <a:pt x="34" y="553"/>
                      <a:pt x="0" y="559"/>
                    </a:cubicBezTo>
                    <a:cubicBezTo>
                      <a:pt x="17" y="530"/>
                      <a:pt x="27" y="491"/>
                      <a:pt x="52" y="475"/>
                    </a:cubicBezTo>
                    <a:cubicBezTo>
                      <a:pt x="291" y="324"/>
                      <a:pt x="533" y="178"/>
                      <a:pt x="774" y="30"/>
                    </a:cubicBezTo>
                    <a:cubicBezTo>
                      <a:pt x="792" y="19"/>
                      <a:pt x="811" y="11"/>
                      <a:pt x="8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8" name="Freeform 12"/>
              <p:cNvSpPr/>
              <p:nvPr/>
            </p:nvSpPr>
            <p:spPr bwMode="auto">
              <a:xfrm>
                <a:off x="2009" y="2999"/>
                <a:ext cx="190" cy="356"/>
              </a:xfrm>
              <a:custGeom>
                <a:avLst/>
                <a:gdLst>
                  <a:gd name="T0" fmla="*/ 484 w 494"/>
                  <a:gd name="T1" fmla="*/ 4 h 920"/>
                  <a:gd name="T2" fmla="*/ 483 w 494"/>
                  <a:gd name="T3" fmla="*/ 86 h 920"/>
                  <a:gd name="T4" fmla="*/ 296 w 494"/>
                  <a:gd name="T5" fmla="*/ 454 h 920"/>
                  <a:gd name="T6" fmla="*/ 82 w 494"/>
                  <a:gd name="T7" fmla="*/ 868 h 920"/>
                  <a:gd name="T8" fmla="*/ 15 w 494"/>
                  <a:gd name="T9" fmla="*/ 920 h 920"/>
                  <a:gd name="T10" fmla="*/ 11 w 494"/>
                  <a:gd name="T11" fmla="*/ 829 h 920"/>
                  <a:gd name="T12" fmla="*/ 405 w 494"/>
                  <a:gd name="T13" fmla="*/ 55 h 920"/>
                  <a:gd name="T14" fmla="*/ 448 w 494"/>
                  <a:gd name="T15" fmla="*/ 0 h 920"/>
                  <a:gd name="T16" fmla="*/ 484 w 494"/>
                  <a:gd name="T17" fmla="*/ 4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4" h="920">
                    <a:moveTo>
                      <a:pt x="484" y="4"/>
                    </a:moveTo>
                    <a:cubicBezTo>
                      <a:pt x="484" y="31"/>
                      <a:pt x="494" y="63"/>
                      <a:pt x="483" y="86"/>
                    </a:cubicBezTo>
                    <a:cubicBezTo>
                      <a:pt x="423" y="210"/>
                      <a:pt x="359" y="332"/>
                      <a:pt x="296" y="454"/>
                    </a:cubicBezTo>
                    <a:cubicBezTo>
                      <a:pt x="225" y="592"/>
                      <a:pt x="156" y="731"/>
                      <a:pt x="82" y="868"/>
                    </a:cubicBezTo>
                    <a:cubicBezTo>
                      <a:pt x="70" y="890"/>
                      <a:pt x="38" y="902"/>
                      <a:pt x="15" y="920"/>
                    </a:cubicBezTo>
                    <a:cubicBezTo>
                      <a:pt x="13" y="889"/>
                      <a:pt x="0" y="853"/>
                      <a:pt x="11" y="829"/>
                    </a:cubicBezTo>
                    <a:cubicBezTo>
                      <a:pt x="140" y="570"/>
                      <a:pt x="272" y="313"/>
                      <a:pt x="405" y="55"/>
                    </a:cubicBezTo>
                    <a:cubicBezTo>
                      <a:pt x="415" y="35"/>
                      <a:pt x="433" y="18"/>
                      <a:pt x="448" y="0"/>
                    </a:cubicBezTo>
                    <a:cubicBezTo>
                      <a:pt x="460" y="1"/>
                      <a:pt x="472" y="2"/>
                      <a:pt x="48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3597" y="2924"/>
                <a:ext cx="255" cy="314"/>
              </a:xfrm>
              <a:custGeom>
                <a:avLst/>
                <a:gdLst>
                  <a:gd name="T0" fmla="*/ 0 w 660"/>
                  <a:gd name="T1" fmla="*/ 38 h 814"/>
                  <a:gd name="T2" fmla="*/ 33 w 660"/>
                  <a:gd name="T3" fmla="*/ 2 h 814"/>
                  <a:gd name="T4" fmla="*/ 93 w 660"/>
                  <a:gd name="T5" fmla="*/ 33 h 814"/>
                  <a:gd name="T6" fmla="*/ 338 w 660"/>
                  <a:gd name="T7" fmla="*/ 340 h 814"/>
                  <a:gd name="T8" fmla="*/ 646 w 660"/>
                  <a:gd name="T9" fmla="*/ 731 h 814"/>
                  <a:gd name="T10" fmla="*/ 652 w 660"/>
                  <a:gd name="T11" fmla="*/ 814 h 814"/>
                  <a:gd name="T12" fmla="*/ 582 w 660"/>
                  <a:gd name="T13" fmla="*/ 784 h 814"/>
                  <a:gd name="T14" fmla="*/ 28 w 660"/>
                  <a:gd name="T15" fmla="*/ 88 h 814"/>
                  <a:gd name="T16" fmla="*/ 0 w 660"/>
                  <a:gd name="T17" fmla="*/ 3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0" h="814">
                    <a:moveTo>
                      <a:pt x="0" y="38"/>
                    </a:moveTo>
                    <a:cubicBezTo>
                      <a:pt x="12" y="25"/>
                      <a:pt x="25" y="0"/>
                      <a:pt x="33" y="2"/>
                    </a:cubicBezTo>
                    <a:cubicBezTo>
                      <a:pt x="55" y="6"/>
                      <a:pt x="80" y="17"/>
                      <a:pt x="93" y="33"/>
                    </a:cubicBezTo>
                    <a:cubicBezTo>
                      <a:pt x="176" y="134"/>
                      <a:pt x="257" y="237"/>
                      <a:pt x="338" y="340"/>
                    </a:cubicBezTo>
                    <a:cubicBezTo>
                      <a:pt x="441" y="470"/>
                      <a:pt x="546" y="599"/>
                      <a:pt x="646" y="731"/>
                    </a:cubicBezTo>
                    <a:cubicBezTo>
                      <a:pt x="660" y="750"/>
                      <a:pt x="650" y="786"/>
                      <a:pt x="652" y="814"/>
                    </a:cubicBezTo>
                    <a:cubicBezTo>
                      <a:pt x="628" y="805"/>
                      <a:pt x="596" y="802"/>
                      <a:pt x="582" y="784"/>
                    </a:cubicBezTo>
                    <a:cubicBezTo>
                      <a:pt x="395" y="554"/>
                      <a:pt x="212" y="321"/>
                      <a:pt x="28" y="88"/>
                    </a:cubicBezTo>
                    <a:cubicBezTo>
                      <a:pt x="17" y="75"/>
                      <a:pt x="11" y="58"/>
                      <a:pt x="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1765" y="1406"/>
                <a:ext cx="309" cy="263"/>
              </a:xfrm>
              <a:custGeom>
                <a:avLst/>
                <a:gdLst>
                  <a:gd name="T0" fmla="*/ 780 w 800"/>
                  <a:gd name="T1" fmla="*/ 680 h 680"/>
                  <a:gd name="T2" fmla="*/ 698 w 800"/>
                  <a:gd name="T3" fmla="*/ 623 h 680"/>
                  <a:gd name="T4" fmla="*/ 46 w 800"/>
                  <a:gd name="T5" fmla="*/ 83 h 680"/>
                  <a:gd name="T6" fmla="*/ 0 w 800"/>
                  <a:gd name="T7" fmla="*/ 0 h 680"/>
                  <a:gd name="T8" fmla="*/ 98 w 800"/>
                  <a:gd name="T9" fmla="*/ 19 h 680"/>
                  <a:gd name="T10" fmla="*/ 760 w 800"/>
                  <a:gd name="T11" fmla="*/ 563 h 680"/>
                  <a:gd name="T12" fmla="*/ 797 w 800"/>
                  <a:gd name="T13" fmla="*/ 632 h 680"/>
                  <a:gd name="T14" fmla="*/ 780 w 800"/>
                  <a:gd name="T15" fmla="*/ 68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0" h="680">
                    <a:moveTo>
                      <a:pt x="780" y="680"/>
                    </a:moveTo>
                    <a:cubicBezTo>
                      <a:pt x="738" y="651"/>
                      <a:pt x="717" y="638"/>
                      <a:pt x="698" y="623"/>
                    </a:cubicBezTo>
                    <a:cubicBezTo>
                      <a:pt x="480" y="443"/>
                      <a:pt x="262" y="264"/>
                      <a:pt x="46" y="83"/>
                    </a:cubicBezTo>
                    <a:cubicBezTo>
                      <a:pt x="24" y="64"/>
                      <a:pt x="15" y="28"/>
                      <a:pt x="0" y="0"/>
                    </a:cubicBezTo>
                    <a:cubicBezTo>
                      <a:pt x="33" y="6"/>
                      <a:pt x="75" y="1"/>
                      <a:pt x="98" y="19"/>
                    </a:cubicBezTo>
                    <a:cubicBezTo>
                      <a:pt x="321" y="198"/>
                      <a:pt x="541" y="380"/>
                      <a:pt x="760" y="563"/>
                    </a:cubicBezTo>
                    <a:cubicBezTo>
                      <a:pt x="779" y="579"/>
                      <a:pt x="791" y="607"/>
                      <a:pt x="797" y="632"/>
                    </a:cubicBezTo>
                    <a:cubicBezTo>
                      <a:pt x="800" y="646"/>
                      <a:pt x="786" y="664"/>
                      <a:pt x="780" y="6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1538" y="2321"/>
                <a:ext cx="395" cy="59"/>
              </a:xfrm>
              <a:custGeom>
                <a:avLst/>
                <a:gdLst>
                  <a:gd name="T0" fmla="*/ 0 w 1023"/>
                  <a:gd name="T1" fmla="*/ 104 h 153"/>
                  <a:gd name="T2" fmla="*/ 85 w 1023"/>
                  <a:gd name="T3" fmla="*/ 68 h 153"/>
                  <a:gd name="T4" fmla="*/ 930 w 1023"/>
                  <a:gd name="T5" fmla="*/ 2 h 153"/>
                  <a:gd name="T6" fmla="*/ 1023 w 1023"/>
                  <a:gd name="T7" fmla="*/ 36 h 153"/>
                  <a:gd name="T8" fmla="*/ 932 w 1023"/>
                  <a:gd name="T9" fmla="*/ 83 h 153"/>
                  <a:gd name="T10" fmla="*/ 119 w 1023"/>
                  <a:gd name="T11" fmla="*/ 150 h 153"/>
                  <a:gd name="T12" fmla="*/ 10 w 1023"/>
                  <a:gd name="T13" fmla="*/ 144 h 153"/>
                  <a:gd name="T14" fmla="*/ 0 w 1023"/>
                  <a:gd name="T15" fmla="*/ 10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3" h="153">
                    <a:moveTo>
                      <a:pt x="0" y="104"/>
                    </a:moveTo>
                    <a:cubicBezTo>
                      <a:pt x="28" y="91"/>
                      <a:pt x="56" y="70"/>
                      <a:pt x="85" y="68"/>
                    </a:cubicBezTo>
                    <a:cubicBezTo>
                      <a:pt x="367" y="43"/>
                      <a:pt x="648" y="21"/>
                      <a:pt x="930" y="2"/>
                    </a:cubicBezTo>
                    <a:cubicBezTo>
                      <a:pt x="960" y="0"/>
                      <a:pt x="992" y="24"/>
                      <a:pt x="1023" y="36"/>
                    </a:cubicBezTo>
                    <a:cubicBezTo>
                      <a:pt x="993" y="52"/>
                      <a:pt x="964" y="80"/>
                      <a:pt x="932" y="83"/>
                    </a:cubicBezTo>
                    <a:cubicBezTo>
                      <a:pt x="661" y="108"/>
                      <a:pt x="390" y="129"/>
                      <a:pt x="119" y="150"/>
                    </a:cubicBezTo>
                    <a:cubicBezTo>
                      <a:pt x="83" y="153"/>
                      <a:pt x="46" y="146"/>
                      <a:pt x="10" y="144"/>
                    </a:cubicBezTo>
                    <a:cubicBezTo>
                      <a:pt x="7" y="131"/>
                      <a:pt x="3" y="117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  <p:grpSp>
          <p:nvGrpSpPr>
            <p:cNvPr id="92" name="Group 4"/>
            <p:cNvGrpSpPr>
              <a:grpSpLocks noChangeAspect="1"/>
            </p:cNvGrpSpPr>
            <p:nvPr/>
          </p:nvGrpSpPr>
          <p:grpSpPr bwMode="auto">
            <a:xfrm>
              <a:off x="9435861" y="1998872"/>
              <a:ext cx="586779" cy="915439"/>
              <a:chOff x="2191" y="671"/>
              <a:chExt cx="1416" cy="2209"/>
            </a:xfrm>
            <a:solidFill>
              <a:schemeClr val="accent3"/>
            </a:solidFill>
          </p:grpSpPr>
          <p:sp>
            <p:nvSpPr>
              <p:cNvPr id="93" name="Freeform 19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4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5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6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  <p:sp>
          <p:nvSpPr>
            <p:cNvPr id="97" name="Freeform 23"/>
            <p:cNvSpPr/>
            <p:nvPr/>
          </p:nvSpPr>
          <p:spPr>
            <a:xfrm>
              <a:off x="8895654" y="0"/>
              <a:ext cx="735069" cy="2146421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sp>
          <p:nvSpPr>
            <p:cNvPr id="98" name="Freeform 24"/>
            <p:cNvSpPr/>
            <p:nvPr/>
          </p:nvSpPr>
          <p:spPr>
            <a:xfrm flipH="1">
              <a:off x="9097289" y="32620"/>
              <a:ext cx="735069" cy="3185108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8541962" y="2124002"/>
              <a:ext cx="716979" cy="1118571"/>
              <a:chOff x="2191" y="671"/>
              <a:chExt cx="1416" cy="2209"/>
            </a:xfrm>
            <a:solidFill>
              <a:schemeClr val="accent2"/>
            </a:solidFill>
          </p:grpSpPr>
          <p:sp>
            <p:nvSpPr>
              <p:cNvPr id="100" name="Freeform 26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2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3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</p:grpSp>
      <p:sp>
        <p:nvSpPr>
          <p:cNvPr id="104" name="Docer Falling Dust PPT demo 3"/>
          <p:cNvSpPr/>
          <p:nvPr/>
        </p:nvSpPr>
        <p:spPr>
          <a:xfrm rot="5400000">
            <a:off x="1842135" y="583565"/>
            <a:ext cx="745490" cy="2422525"/>
          </a:xfrm>
          <a:prstGeom prst="homePlate">
            <a:avLst>
              <a:gd name="adj" fmla="val 29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08" name="Docer Falling Dust PPT demo 2"/>
          <p:cNvSpPr>
            <a:spLocks noEditPoints="1"/>
          </p:cNvSpPr>
          <p:nvPr/>
        </p:nvSpPr>
        <p:spPr bwMode="auto">
          <a:xfrm>
            <a:off x="1727200" y="1452880"/>
            <a:ext cx="709295" cy="574675"/>
          </a:xfrm>
          <a:custGeom>
            <a:avLst/>
            <a:gdLst>
              <a:gd name="T0" fmla="*/ 28 w 104"/>
              <a:gd name="T1" fmla="*/ 12 h 88"/>
              <a:gd name="T2" fmla="*/ 36 w 104"/>
              <a:gd name="T3" fmla="*/ 23 h 88"/>
              <a:gd name="T4" fmla="*/ 40 w 104"/>
              <a:gd name="T5" fmla="*/ 8 h 88"/>
              <a:gd name="T6" fmla="*/ 76 w 104"/>
              <a:gd name="T7" fmla="*/ 10 h 88"/>
              <a:gd name="T8" fmla="*/ 83 w 104"/>
              <a:gd name="T9" fmla="*/ 28 h 88"/>
              <a:gd name="T10" fmla="*/ 96 w 104"/>
              <a:gd name="T11" fmla="*/ 30 h 88"/>
              <a:gd name="T12" fmla="*/ 92 w 104"/>
              <a:gd name="T13" fmla="*/ 80 h 88"/>
              <a:gd name="T14" fmla="*/ 36 w 104"/>
              <a:gd name="T15" fmla="*/ 76 h 88"/>
              <a:gd name="T16" fmla="*/ 28 w 104"/>
              <a:gd name="T17" fmla="*/ 64 h 88"/>
              <a:gd name="T18" fmla="*/ 31 w 104"/>
              <a:gd name="T19" fmla="*/ 84 h 88"/>
              <a:gd name="T20" fmla="*/ 92 w 104"/>
              <a:gd name="T21" fmla="*/ 88 h 88"/>
              <a:gd name="T22" fmla="*/ 104 w 104"/>
              <a:gd name="T23" fmla="*/ 76 h 88"/>
              <a:gd name="T24" fmla="*/ 101 w 104"/>
              <a:gd name="T25" fmla="*/ 19 h 88"/>
              <a:gd name="T26" fmla="*/ 76 w 104"/>
              <a:gd name="T27" fmla="*/ 0 h 88"/>
              <a:gd name="T28" fmla="*/ 15 w 104"/>
              <a:gd name="T29" fmla="*/ 10 h 88"/>
              <a:gd name="T30" fmla="*/ 1 w 104"/>
              <a:gd name="T31" fmla="*/ 23 h 88"/>
              <a:gd name="T32" fmla="*/ 0 w 104"/>
              <a:gd name="T33" fmla="*/ 27 h 88"/>
              <a:gd name="T34" fmla="*/ 35 w 104"/>
              <a:gd name="T35" fmla="*/ 64 h 88"/>
              <a:gd name="T36" fmla="*/ 62 w 104"/>
              <a:gd name="T37" fmla="*/ 77 h 88"/>
              <a:gd name="T38" fmla="*/ 57 w 104"/>
              <a:gd name="T39" fmla="*/ 52 h 88"/>
              <a:gd name="T40" fmla="*/ 19 w 104"/>
              <a:gd name="T41" fmla="*/ 12 h 88"/>
              <a:gd name="T42" fmla="*/ 17 w 104"/>
              <a:gd name="T43" fmla="*/ 18 h 88"/>
              <a:gd name="T44" fmla="*/ 45 w 104"/>
              <a:gd name="T45" fmla="*/ 52 h 88"/>
              <a:gd name="T46" fmla="*/ 17 w 104"/>
              <a:gd name="T47" fmla="*/ 18 h 88"/>
              <a:gd name="T48" fmla="*/ 41 w 104"/>
              <a:gd name="T49" fmla="*/ 55 h 88"/>
              <a:gd name="T50" fmla="*/ 8 w 104"/>
              <a:gd name="T51" fmla="*/ 28 h 88"/>
              <a:gd name="T52" fmla="*/ 60 w 104"/>
              <a:gd name="T53" fmla="*/ 44 h 88"/>
              <a:gd name="T54" fmla="*/ 88 w 104"/>
              <a:gd name="T55" fmla="*/ 48 h 88"/>
              <a:gd name="T56" fmla="*/ 60 w 104"/>
              <a:gd name="T57" fmla="*/ 44 h 88"/>
              <a:gd name="T58" fmla="*/ 57 w 104"/>
              <a:gd name="T59" fmla="*/ 64 h 88"/>
              <a:gd name="T60" fmla="*/ 41 w 104"/>
              <a:gd name="T61" fmla="*/ 62 h 88"/>
              <a:gd name="T62" fmla="*/ 68 w 104"/>
              <a:gd name="T63" fmla="*/ 52 h 88"/>
              <a:gd name="T64" fmla="*/ 88 w 104"/>
              <a:gd name="T65" fmla="*/ 56 h 88"/>
              <a:gd name="T66" fmla="*/ 68 w 104"/>
              <a:gd name="T67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4" h="88">
                <a:moveTo>
                  <a:pt x="40" y="0"/>
                </a:moveTo>
                <a:cubicBezTo>
                  <a:pt x="33" y="0"/>
                  <a:pt x="28" y="5"/>
                  <a:pt x="28" y="12"/>
                </a:cubicBezTo>
                <a:cubicBezTo>
                  <a:pt x="28" y="15"/>
                  <a:pt x="28" y="15"/>
                  <a:pt x="28" y="15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8" y="8"/>
                  <a:pt x="40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6" y="8"/>
                  <a:pt x="76" y="9"/>
                  <a:pt x="76" y="10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5"/>
                  <a:pt x="79" y="28"/>
                  <a:pt x="83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5" y="28"/>
                  <a:pt x="96" y="29"/>
                  <a:pt x="96" y="30"/>
                </a:cubicBezTo>
                <a:cubicBezTo>
                  <a:pt x="96" y="76"/>
                  <a:pt x="96" y="76"/>
                  <a:pt x="96" y="76"/>
                </a:cubicBezTo>
                <a:cubicBezTo>
                  <a:pt x="96" y="78"/>
                  <a:pt x="95" y="80"/>
                  <a:pt x="92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8" y="80"/>
                  <a:pt x="36" y="79"/>
                  <a:pt x="36" y="76"/>
                </a:cubicBezTo>
                <a:cubicBezTo>
                  <a:pt x="36" y="72"/>
                  <a:pt x="36" y="72"/>
                  <a:pt x="36" y="72"/>
                </a:cubicBezTo>
                <a:cubicBezTo>
                  <a:pt x="28" y="64"/>
                  <a:pt x="28" y="64"/>
                  <a:pt x="28" y="64"/>
                </a:cubicBezTo>
                <a:cubicBezTo>
                  <a:pt x="28" y="76"/>
                  <a:pt x="28" y="76"/>
                  <a:pt x="28" y="76"/>
                </a:cubicBezTo>
                <a:cubicBezTo>
                  <a:pt x="28" y="79"/>
                  <a:pt x="29" y="82"/>
                  <a:pt x="31" y="84"/>
                </a:cubicBezTo>
                <a:cubicBezTo>
                  <a:pt x="33" y="87"/>
                  <a:pt x="37" y="88"/>
                  <a:pt x="41" y="88"/>
                </a:cubicBezTo>
                <a:cubicBezTo>
                  <a:pt x="92" y="88"/>
                  <a:pt x="92" y="88"/>
                  <a:pt x="92" y="88"/>
                </a:cubicBezTo>
                <a:cubicBezTo>
                  <a:pt x="96" y="88"/>
                  <a:pt x="99" y="87"/>
                  <a:pt x="101" y="85"/>
                </a:cubicBezTo>
                <a:cubicBezTo>
                  <a:pt x="103" y="83"/>
                  <a:pt x="104" y="79"/>
                  <a:pt x="104" y="76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24"/>
                  <a:pt x="103" y="21"/>
                  <a:pt x="101" y="19"/>
                </a:cubicBezTo>
                <a:cubicBezTo>
                  <a:pt x="85" y="3"/>
                  <a:pt x="85" y="3"/>
                  <a:pt x="85" y="3"/>
                </a:cubicBezTo>
                <a:cubicBezTo>
                  <a:pt x="83" y="1"/>
                  <a:pt x="79" y="0"/>
                  <a:pt x="76" y="0"/>
                </a:cubicBezTo>
                <a:lnTo>
                  <a:pt x="40" y="0"/>
                </a:lnTo>
                <a:close/>
                <a:moveTo>
                  <a:pt x="15" y="10"/>
                </a:moveTo>
                <a:cubicBezTo>
                  <a:pt x="15" y="10"/>
                  <a:pt x="14" y="11"/>
                  <a:pt x="13" y="12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4"/>
                  <a:pt x="0" y="25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0" y="29"/>
                  <a:pt x="1" y="29"/>
                </a:cubicBezTo>
                <a:cubicBezTo>
                  <a:pt x="12" y="41"/>
                  <a:pt x="30" y="58"/>
                  <a:pt x="35" y="64"/>
                </a:cubicBezTo>
                <a:cubicBezTo>
                  <a:pt x="37" y="66"/>
                  <a:pt x="38" y="66"/>
                  <a:pt x="39" y="67"/>
                </a:cubicBezTo>
                <a:cubicBezTo>
                  <a:pt x="62" y="77"/>
                  <a:pt x="62" y="77"/>
                  <a:pt x="62" y="77"/>
                </a:cubicBezTo>
                <a:cubicBezTo>
                  <a:pt x="66" y="79"/>
                  <a:pt x="68" y="76"/>
                  <a:pt x="67" y="73"/>
                </a:cubicBezTo>
                <a:cubicBezTo>
                  <a:pt x="57" y="52"/>
                  <a:pt x="57" y="52"/>
                  <a:pt x="57" y="52"/>
                </a:cubicBezTo>
                <a:cubicBezTo>
                  <a:pt x="56" y="49"/>
                  <a:pt x="55" y="48"/>
                  <a:pt x="54" y="46"/>
                </a:cubicBezTo>
                <a:cubicBezTo>
                  <a:pt x="41" y="33"/>
                  <a:pt x="32" y="25"/>
                  <a:pt x="19" y="12"/>
                </a:cubicBezTo>
                <a:cubicBezTo>
                  <a:pt x="18" y="11"/>
                  <a:pt x="17" y="10"/>
                  <a:pt x="15" y="10"/>
                </a:cubicBezTo>
                <a:close/>
                <a:moveTo>
                  <a:pt x="17" y="18"/>
                </a:moveTo>
                <a:cubicBezTo>
                  <a:pt x="48" y="49"/>
                  <a:pt x="48" y="49"/>
                  <a:pt x="48" y="49"/>
                </a:cubicBezTo>
                <a:cubicBezTo>
                  <a:pt x="45" y="52"/>
                  <a:pt x="45" y="52"/>
                  <a:pt x="45" y="52"/>
                </a:cubicBezTo>
                <a:cubicBezTo>
                  <a:pt x="14" y="21"/>
                  <a:pt x="14" y="21"/>
                  <a:pt x="14" y="21"/>
                </a:cubicBezTo>
                <a:lnTo>
                  <a:pt x="17" y="18"/>
                </a:lnTo>
                <a:close/>
                <a:moveTo>
                  <a:pt x="11" y="25"/>
                </a:moveTo>
                <a:cubicBezTo>
                  <a:pt x="41" y="55"/>
                  <a:pt x="41" y="55"/>
                  <a:pt x="41" y="55"/>
                </a:cubicBezTo>
                <a:cubicBezTo>
                  <a:pt x="38" y="58"/>
                  <a:pt x="38" y="58"/>
                  <a:pt x="38" y="58"/>
                </a:cubicBezTo>
                <a:cubicBezTo>
                  <a:pt x="8" y="28"/>
                  <a:pt x="8" y="28"/>
                  <a:pt x="8" y="28"/>
                </a:cubicBezTo>
                <a:lnTo>
                  <a:pt x="11" y="25"/>
                </a:lnTo>
                <a:close/>
                <a:moveTo>
                  <a:pt x="60" y="44"/>
                </a:moveTo>
                <a:cubicBezTo>
                  <a:pt x="60" y="48"/>
                  <a:pt x="60" y="48"/>
                  <a:pt x="60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44"/>
                  <a:pt x="88" y="44"/>
                  <a:pt x="88" y="44"/>
                </a:cubicBezTo>
                <a:lnTo>
                  <a:pt x="60" y="44"/>
                </a:lnTo>
                <a:close/>
                <a:moveTo>
                  <a:pt x="52" y="52"/>
                </a:moveTo>
                <a:cubicBezTo>
                  <a:pt x="57" y="64"/>
                  <a:pt x="57" y="64"/>
                  <a:pt x="57" y="64"/>
                </a:cubicBezTo>
                <a:cubicBezTo>
                  <a:pt x="55" y="64"/>
                  <a:pt x="54" y="66"/>
                  <a:pt x="53" y="68"/>
                </a:cubicBezTo>
                <a:cubicBezTo>
                  <a:pt x="41" y="62"/>
                  <a:pt x="41" y="62"/>
                  <a:pt x="41" y="62"/>
                </a:cubicBezTo>
                <a:lnTo>
                  <a:pt x="52" y="52"/>
                </a:lnTo>
                <a:close/>
                <a:moveTo>
                  <a:pt x="68" y="52"/>
                </a:moveTo>
                <a:cubicBezTo>
                  <a:pt x="68" y="56"/>
                  <a:pt x="68" y="56"/>
                  <a:pt x="68" y="56"/>
                </a:cubicBezTo>
                <a:cubicBezTo>
                  <a:pt x="88" y="56"/>
                  <a:pt x="88" y="56"/>
                  <a:pt x="88" y="56"/>
                </a:cubicBezTo>
                <a:cubicBezTo>
                  <a:pt x="88" y="52"/>
                  <a:pt x="88" y="52"/>
                  <a:pt x="88" y="52"/>
                </a:cubicBezTo>
                <a:lnTo>
                  <a:pt x="68" y="52"/>
                </a:lnTo>
                <a:close/>
              </a:path>
            </a:pathLst>
          </a:custGeom>
          <a:solidFill>
            <a:schemeClr val="bg1"/>
          </a:solidFill>
          <a:ln w="19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10" name="Docer Falling Dust PPT demo 10"/>
          <p:cNvSpPr/>
          <p:nvPr/>
        </p:nvSpPr>
        <p:spPr>
          <a:xfrm>
            <a:off x="833120" y="2985135"/>
            <a:ext cx="763778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Segment the c</a:t>
            </a:r>
            <a:r>
              <a:rPr sz="2400" dirty="0" smtClean="0"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ontent based on the </a:t>
            </a:r>
            <a:r>
              <a:rPr lang="en-US" sz="2400" dirty="0" smtClean="0"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section</a:t>
            </a:r>
            <a:endParaRPr sz="2400" dirty="0" smtClean="0">
              <a:latin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H</a:t>
            </a:r>
            <a:r>
              <a:rPr sz="2400" dirty="0" smtClean="0">
                <a:solidFill>
                  <a:srgbClr val="FF0000"/>
                </a:solidFill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igher accuracy</a:t>
            </a:r>
            <a:r>
              <a:rPr lang="en-US" sz="2400" dirty="0" smtClean="0">
                <a:solidFill>
                  <a:srgbClr val="FF0000"/>
                </a:solidFill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 </a:t>
            </a:r>
            <a:r>
              <a:rPr sz="2400" dirty="0" smtClean="0">
                <a:solidFill>
                  <a:srgbClr val="FF0000"/>
                </a:solidFill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results</a:t>
            </a:r>
            <a:endParaRPr sz="2400" dirty="0" smtClean="0">
              <a:solidFill>
                <a:srgbClr val="FF0000"/>
              </a:solidFill>
              <a:latin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Not</a:t>
            </a:r>
            <a:r>
              <a:rPr sz="2400" dirty="0" smtClean="0">
                <a:latin typeface="汉仪旗黑-55简" panose="00020600040101010101" charset="-128"/>
                <a:cs typeface="+mn-ea"/>
                <a:sym typeface="汉仪旗黑-55简" panose="00020600040101010101" charset="-128"/>
              </a:rPr>
              <a:t> arbitrary assembling </a:t>
            </a:r>
            <a:endParaRPr sz="2400" dirty="0" smtClean="0">
              <a:latin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111" name="Docer Falling Dust PPT demo 9"/>
          <p:cNvSpPr/>
          <p:nvPr/>
        </p:nvSpPr>
        <p:spPr>
          <a:xfrm>
            <a:off x="1003300" y="2215515"/>
            <a:ext cx="5923280" cy="645160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3600" dirty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汉仪旗黑-55简" panose="00020600040101010101" charset="-128"/>
              </a:rPr>
              <a:t>Segment the article</a:t>
            </a:r>
            <a:endParaRPr lang="zh-CN" altLang="en-US" sz="3600" dirty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04" grpId="0" bldLvl="0" animBg="1"/>
      <p:bldP spid="108" grpId="0" bldLvl="0" animBg="1"/>
      <p:bldP spid="110" grpId="0"/>
      <p:bldP spid="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 flipH="1">
            <a:off x="9887641" y="-18314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132003" y="-280"/>
            <a:ext cx="2805100" cy="1236511"/>
            <a:chOff x="9387078" y="-12345"/>
            <a:chExt cx="2805100" cy="1236511"/>
          </a:xfrm>
        </p:grpSpPr>
        <p:sp>
          <p:nvSpPr>
            <p:cNvPr id="106" name="任意多边形 105"/>
            <p:cNvSpPr/>
            <p:nvPr/>
          </p:nvSpPr>
          <p:spPr bwMode="auto">
            <a:xfrm>
              <a:off x="9387078" y="-12343"/>
              <a:ext cx="752570" cy="536213"/>
            </a:xfrm>
            <a:custGeom>
              <a:avLst/>
              <a:gdLst>
                <a:gd name="connsiteX0" fmla="*/ 233960 w 752570"/>
                <a:gd name="connsiteY0" fmla="*/ 0 h 536213"/>
                <a:gd name="connsiteX1" fmla="*/ 752570 w 752570"/>
                <a:gd name="connsiteY1" fmla="*/ 0 h 536213"/>
                <a:gd name="connsiteX2" fmla="*/ 727457 w 752570"/>
                <a:gd name="connsiteY2" fmla="*/ 50300 h 536213"/>
                <a:gd name="connsiteX3" fmla="*/ 500287 w 752570"/>
                <a:gd name="connsiteY3" fmla="*/ 505319 h 536213"/>
                <a:gd name="connsiteX4" fmla="*/ 450250 w 752570"/>
                <a:gd name="connsiteY4" fmla="*/ 536213 h 536213"/>
                <a:gd name="connsiteX5" fmla="*/ 55836 w 752570"/>
                <a:gd name="connsiteY5" fmla="*/ 536213 h 536213"/>
                <a:gd name="connsiteX6" fmla="*/ 8742 w 752570"/>
                <a:gd name="connsiteY6" fmla="*/ 509732 h 536213"/>
                <a:gd name="connsiteX7" fmla="*/ 5798 w 752570"/>
                <a:gd name="connsiteY7" fmla="*/ 455300 h 536213"/>
                <a:gd name="connsiteX8" fmla="*/ 217353 w 752570"/>
                <a:gd name="connsiteY8" fmla="*/ 33139 h 536213"/>
                <a:gd name="connsiteX9" fmla="*/ 233960 w 752570"/>
                <a:gd name="connsiteY9" fmla="*/ 0 h 5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2570" h="536213">
                  <a:moveTo>
                    <a:pt x="233960" y="0"/>
                  </a:moveTo>
                  <a:lnTo>
                    <a:pt x="752570" y="0"/>
                  </a:lnTo>
                  <a:lnTo>
                    <a:pt x="727457" y="50300"/>
                  </a:lnTo>
                  <a:cubicBezTo>
                    <a:pt x="672200" y="160980"/>
                    <a:pt x="598523" y="308554"/>
                    <a:pt x="500287" y="505319"/>
                  </a:cubicBezTo>
                  <a:cubicBezTo>
                    <a:pt x="489986" y="524444"/>
                    <a:pt x="470854" y="536213"/>
                    <a:pt x="450250" y="536213"/>
                  </a:cubicBezTo>
                  <a:cubicBezTo>
                    <a:pt x="450250" y="536213"/>
                    <a:pt x="450250" y="536213"/>
                    <a:pt x="55836" y="536213"/>
                  </a:cubicBezTo>
                  <a:cubicBezTo>
                    <a:pt x="36704" y="536213"/>
                    <a:pt x="19043" y="525915"/>
                    <a:pt x="8742" y="509732"/>
                  </a:cubicBezTo>
                  <a:cubicBezTo>
                    <a:pt x="-1560" y="493550"/>
                    <a:pt x="-3032" y="472954"/>
                    <a:pt x="5798" y="455300"/>
                  </a:cubicBezTo>
                  <a:cubicBezTo>
                    <a:pt x="5798" y="455300"/>
                    <a:pt x="5798" y="455300"/>
                    <a:pt x="217353" y="33139"/>
                  </a:cubicBezTo>
                  <a:lnTo>
                    <a:pt x="23396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2" name="任意多边形 111"/>
            <p:cNvSpPr/>
            <p:nvPr/>
          </p:nvSpPr>
          <p:spPr bwMode="auto">
            <a:xfrm>
              <a:off x="10755890" y="-12344"/>
              <a:ext cx="752178" cy="536214"/>
            </a:xfrm>
            <a:custGeom>
              <a:avLst/>
              <a:gdLst>
                <a:gd name="connsiteX0" fmla="*/ 233599 w 752178"/>
                <a:gd name="connsiteY0" fmla="*/ 0 h 536214"/>
                <a:gd name="connsiteX1" fmla="*/ 752178 w 752178"/>
                <a:gd name="connsiteY1" fmla="*/ 0 h 536214"/>
                <a:gd name="connsiteX2" fmla="*/ 726988 w 752178"/>
                <a:gd name="connsiteY2" fmla="*/ 50301 h 536214"/>
                <a:gd name="connsiteX3" fmla="*/ 499124 w 752178"/>
                <a:gd name="connsiteY3" fmla="*/ 505320 h 536214"/>
                <a:gd name="connsiteX4" fmla="*/ 449121 w 752178"/>
                <a:gd name="connsiteY4" fmla="*/ 536214 h 536214"/>
                <a:gd name="connsiteX5" fmla="*/ 54978 w 752178"/>
                <a:gd name="connsiteY5" fmla="*/ 536214 h 536214"/>
                <a:gd name="connsiteX6" fmla="*/ 7916 w 752178"/>
                <a:gd name="connsiteY6" fmla="*/ 509733 h 536214"/>
                <a:gd name="connsiteX7" fmla="*/ 6445 w 752178"/>
                <a:gd name="connsiteY7" fmla="*/ 455301 h 536214"/>
                <a:gd name="connsiteX8" fmla="*/ 217065 w 752178"/>
                <a:gd name="connsiteY8" fmla="*/ 33140 h 536214"/>
                <a:gd name="connsiteX9" fmla="*/ 233599 w 752178"/>
                <a:gd name="connsiteY9" fmla="*/ 0 h 53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2178" h="536214">
                  <a:moveTo>
                    <a:pt x="233599" y="0"/>
                  </a:moveTo>
                  <a:lnTo>
                    <a:pt x="752178" y="0"/>
                  </a:lnTo>
                  <a:lnTo>
                    <a:pt x="726988" y="50301"/>
                  </a:lnTo>
                  <a:cubicBezTo>
                    <a:pt x="671562" y="160981"/>
                    <a:pt x="597660" y="308555"/>
                    <a:pt x="499124" y="505320"/>
                  </a:cubicBezTo>
                  <a:cubicBezTo>
                    <a:pt x="490300" y="524445"/>
                    <a:pt x="471181" y="536214"/>
                    <a:pt x="449121" y="536214"/>
                  </a:cubicBezTo>
                  <a:cubicBezTo>
                    <a:pt x="449121" y="536214"/>
                    <a:pt x="449121" y="536214"/>
                    <a:pt x="54978" y="536214"/>
                  </a:cubicBezTo>
                  <a:cubicBezTo>
                    <a:pt x="35859" y="536214"/>
                    <a:pt x="18211" y="525916"/>
                    <a:pt x="7916" y="509733"/>
                  </a:cubicBezTo>
                  <a:cubicBezTo>
                    <a:pt x="-2379" y="493551"/>
                    <a:pt x="-2379" y="472955"/>
                    <a:pt x="6445" y="455301"/>
                  </a:cubicBezTo>
                  <a:cubicBezTo>
                    <a:pt x="6445" y="455301"/>
                    <a:pt x="6445" y="455301"/>
                    <a:pt x="217065" y="33140"/>
                  </a:cubicBezTo>
                  <a:lnTo>
                    <a:pt x="233599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11440516" y="-12345"/>
              <a:ext cx="751662" cy="536215"/>
            </a:xfrm>
            <a:custGeom>
              <a:avLst/>
              <a:gdLst>
                <a:gd name="connsiteX0" fmla="*/ 233084 w 751662"/>
                <a:gd name="connsiteY0" fmla="*/ 0 h 536215"/>
                <a:gd name="connsiteX1" fmla="*/ 751662 w 751662"/>
                <a:gd name="connsiteY1" fmla="*/ 0 h 536215"/>
                <a:gd name="connsiteX2" fmla="*/ 726472 w 751662"/>
                <a:gd name="connsiteY2" fmla="*/ 50302 h 536215"/>
                <a:gd name="connsiteX3" fmla="*/ 498608 w 751662"/>
                <a:gd name="connsiteY3" fmla="*/ 505321 h 536215"/>
                <a:gd name="connsiteX4" fmla="*/ 448605 w 751662"/>
                <a:gd name="connsiteY4" fmla="*/ 536215 h 536215"/>
                <a:gd name="connsiteX5" fmla="*/ 55932 w 751662"/>
                <a:gd name="connsiteY5" fmla="*/ 536215 h 536215"/>
                <a:gd name="connsiteX6" fmla="*/ 7400 w 751662"/>
                <a:gd name="connsiteY6" fmla="*/ 509734 h 536215"/>
                <a:gd name="connsiteX7" fmla="*/ 5929 w 751662"/>
                <a:gd name="connsiteY7" fmla="*/ 455302 h 536215"/>
                <a:gd name="connsiteX8" fmla="*/ 216549 w 751662"/>
                <a:gd name="connsiteY8" fmla="*/ 33141 h 536215"/>
                <a:gd name="connsiteX9" fmla="*/ 233084 w 751662"/>
                <a:gd name="connsiteY9" fmla="*/ 0 h 5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662" h="536215">
                  <a:moveTo>
                    <a:pt x="233084" y="0"/>
                  </a:moveTo>
                  <a:lnTo>
                    <a:pt x="751662" y="0"/>
                  </a:lnTo>
                  <a:lnTo>
                    <a:pt x="726472" y="50302"/>
                  </a:lnTo>
                  <a:cubicBezTo>
                    <a:pt x="671046" y="160982"/>
                    <a:pt x="597144" y="308556"/>
                    <a:pt x="498608" y="505321"/>
                  </a:cubicBezTo>
                  <a:cubicBezTo>
                    <a:pt x="489784" y="524446"/>
                    <a:pt x="470665" y="536215"/>
                    <a:pt x="448605" y="536215"/>
                  </a:cubicBezTo>
                  <a:cubicBezTo>
                    <a:pt x="448605" y="536215"/>
                    <a:pt x="448605" y="536215"/>
                    <a:pt x="55932" y="536215"/>
                  </a:cubicBezTo>
                  <a:cubicBezTo>
                    <a:pt x="36813" y="536215"/>
                    <a:pt x="17695" y="525917"/>
                    <a:pt x="7400" y="509734"/>
                  </a:cubicBezTo>
                  <a:cubicBezTo>
                    <a:pt x="-1424" y="493552"/>
                    <a:pt x="-2895" y="472956"/>
                    <a:pt x="5929" y="455302"/>
                  </a:cubicBezTo>
                  <a:cubicBezTo>
                    <a:pt x="5929" y="455302"/>
                    <a:pt x="5929" y="455302"/>
                    <a:pt x="216549" y="33141"/>
                  </a:cubicBezTo>
                  <a:lnTo>
                    <a:pt x="23308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9" name="任意多边形 108"/>
            <p:cNvSpPr/>
            <p:nvPr/>
          </p:nvSpPr>
          <p:spPr bwMode="auto">
            <a:xfrm>
              <a:off x="9718238" y="-12343"/>
              <a:ext cx="1100078" cy="1236509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0078" h="1236509">
                  <a:moveTo>
                    <a:pt x="580903" y="0"/>
                  </a:moveTo>
                  <a:lnTo>
                    <a:pt x="1100078" y="0"/>
                  </a:lnTo>
                  <a:lnTo>
                    <a:pt x="1096018" y="8105"/>
                  </a:lnTo>
                  <a:cubicBezTo>
                    <a:pt x="1047622" y="104719"/>
                    <a:pt x="983094" y="233539"/>
                    <a:pt x="897056" y="405298"/>
                  </a:cubicBezTo>
                  <a:cubicBezTo>
                    <a:pt x="895585" y="409711"/>
                    <a:pt x="895585" y="412654"/>
                    <a:pt x="892644" y="417067"/>
                  </a:cubicBezTo>
                  <a:cubicBezTo>
                    <a:pt x="892644" y="417067"/>
                    <a:pt x="892644" y="417067"/>
                    <a:pt x="498489" y="1205614"/>
                  </a:cubicBezTo>
                  <a:cubicBezTo>
                    <a:pt x="489664" y="1223269"/>
                    <a:pt x="470545" y="1236509"/>
                    <a:pt x="448484" y="1236509"/>
                  </a:cubicBezTo>
                  <a:cubicBezTo>
                    <a:pt x="448484" y="1236509"/>
                    <a:pt x="448484" y="1236509"/>
                    <a:pt x="55799" y="1236509"/>
                  </a:cubicBezTo>
                  <a:cubicBezTo>
                    <a:pt x="36680" y="1236509"/>
                    <a:pt x="17560" y="1226211"/>
                    <a:pt x="8736" y="1210028"/>
                  </a:cubicBezTo>
                  <a:cubicBezTo>
                    <a:pt x="-1559" y="1192374"/>
                    <a:pt x="-3030" y="1171778"/>
                    <a:pt x="5794" y="1155595"/>
                  </a:cubicBezTo>
                  <a:cubicBezTo>
                    <a:pt x="5794" y="1155595"/>
                    <a:pt x="5794" y="1155595"/>
                    <a:pt x="348474" y="467087"/>
                  </a:cubicBezTo>
                  <a:cubicBezTo>
                    <a:pt x="349945" y="464145"/>
                    <a:pt x="351416" y="459731"/>
                    <a:pt x="352886" y="455318"/>
                  </a:cubicBezTo>
                  <a:cubicBezTo>
                    <a:pt x="352886" y="455318"/>
                    <a:pt x="352886" y="455318"/>
                    <a:pt x="564302" y="33149"/>
                  </a:cubicBezTo>
                  <a:lnTo>
                    <a:pt x="580903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0581705" y="677001"/>
              <a:ext cx="267668" cy="266423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0834434" y="677001"/>
              <a:ext cx="268913" cy="266423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1089030" y="677001"/>
              <a:ext cx="267668" cy="266423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11341759" y="677001"/>
              <a:ext cx="269536" cy="266423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11596355" y="677001"/>
              <a:ext cx="267668" cy="266423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8052569" y="5669055"/>
            <a:ext cx="3107335" cy="1188945"/>
            <a:chOff x="-6569" y="5693305"/>
            <a:chExt cx="3107335" cy="1188945"/>
          </a:xfrm>
        </p:grpSpPr>
        <p:sp>
          <p:nvSpPr>
            <p:cNvPr id="101" name="任意多边形 100"/>
            <p:cNvSpPr/>
            <p:nvPr/>
          </p:nvSpPr>
          <p:spPr bwMode="auto">
            <a:xfrm>
              <a:off x="1432269" y="6393599"/>
              <a:ext cx="728628" cy="488650"/>
            </a:xfrm>
            <a:custGeom>
              <a:avLst/>
              <a:gdLst>
                <a:gd name="connsiteX0" fmla="*/ 278689 w 728628"/>
                <a:gd name="connsiteY0" fmla="*/ 0 h 488650"/>
                <a:gd name="connsiteX1" fmla="*/ 672832 w 728628"/>
                <a:gd name="connsiteY1" fmla="*/ 0 h 488650"/>
                <a:gd name="connsiteX2" fmla="*/ 719894 w 728628"/>
                <a:gd name="connsiteY2" fmla="*/ 26481 h 488650"/>
                <a:gd name="connsiteX3" fmla="*/ 722835 w 728628"/>
                <a:gd name="connsiteY3" fmla="*/ 80913 h 488650"/>
                <a:gd name="connsiteX4" fmla="*/ 556556 w 728628"/>
                <a:gd name="connsiteY4" fmla="*/ 412954 h 488650"/>
                <a:gd name="connsiteX5" fmla="*/ 518649 w 728628"/>
                <a:gd name="connsiteY5" fmla="*/ 488650 h 488650"/>
                <a:gd name="connsiteX6" fmla="*/ 0 w 728628"/>
                <a:gd name="connsiteY6" fmla="*/ 488650 h 488650"/>
                <a:gd name="connsiteX7" fmla="*/ 1672 w 728628"/>
                <a:gd name="connsiteY7" fmla="*/ 485292 h 488650"/>
                <a:gd name="connsiteX8" fmla="*/ 228686 w 728628"/>
                <a:gd name="connsiteY8" fmla="*/ 29423 h 488650"/>
                <a:gd name="connsiteX9" fmla="*/ 278689 w 728628"/>
                <a:gd name="connsiteY9" fmla="*/ 0 h 4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628" h="488650">
                  <a:moveTo>
                    <a:pt x="278689" y="0"/>
                  </a:moveTo>
                  <a:cubicBezTo>
                    <a:pt x="278689" y="0"/>
                    <a:pt x="278689" y="0"/>
                    <a:pt x="672832" y="0"/>
                  </a:cubicBezTo>
                  <a:cubicBezTo>
                    <a:pt x="691951" y="0"/>
                    <a:pt x="709599" y="8827"/>
                    <a:pt x="719894" y="26481"/>
                  </a:cubicBezTo>
                  <a:cubicBezTo>
                    <a:pt x="730188" y="42663"/>
                    <a:pt x="731659" y="63259"/>
                    <a:pt x="722835" y="80913"/>
                  </a:cubicBezTo>
                  <a:cubicBezTo>
                    <a:pt x="722835" y="80913"/>
                    <a:pt x="722835" y="80913"/>
                    <a:pt x="556556" y="412954"/>
                  </a:cubicBezTo>
                  <a:lnTo>
                    <a:pt x="518649" y="488650"/>
                  </a:lnTo>
                  <a:lnTo>
                    <a:pt x="0" y="488650"/>
                  </a:lnTo>
                  <a:lnTo>
                    <a:pt x="1672" y="485292"/>
                  </a:lnTo>
                  <a:cubicBezTo>
                    <a:pt x="56892" y="374406"/>
                    <a:pt x="130518" y="226556"/>
                    <a:pt x="228686" y="29423"/>
                  </a:cubicBezTo>
                  <a:cubicBezTo>
                    <a:pt x="238980" y="11769"/>
                    <a:pt x="258099" y="0"/>
                    <a:pt x="278689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4" name="任意多边形 103"/>
            <p:cNvSpPr/>
            <p:nvPr/>
          </p:nvSpPr>
          <p:spPr bwMode="auto">
            <a:xfrm>
              <a:off x="2116993" y="6393599"/>
              <a:ext cx="728014" cy="488649"/>
            </a:xfrm>
            <a:custGeom>
              <a:avLst/>
              <a:gdLst>
                <a:gd name="connsiteX0" fmla="*/ 278075 w 728014"/>
                <a:gd name="connsiteY0" fmla="*/ 0 h 488649"/>
                <a:gd name="connsiteX1" fmla="*/ 672218 w 728014"/>
                <a:gd name="connsiteY1" fmla="*/ 0 h 488649"/>
                <a:gd name="connsiteX2" fmla="*/ 719280 w 728014"/>
                <a:gd name="connsiteY2" fmla="*/ 26481 h 488649"/>
                <a:gd name="connsiteX3" fmla="*/ 722221 w 728014"/>
                <a:gd name="connsiteY3" fmla="*/ 80913 h 488649"/>
                <a:gd name="connsiteX4" fmla="*/ 555942 w 728014"/>
                <a:gd name="connsiteY4" fmla="*/ 412954 h 488649"/>
                <a:gd name="connsiteX5" fmla="*/ 518036 w 728014"/>
                <a:gd name="connsiteY5" fmla="*/ 488649 h 488649"/>
                <a:gd name="connsiteX6" fmla="*/ 0 w 728014"/>
                <a:gd name="connsiteY6" fmla="*/ 488649 h 488649"/>
                <a:gd name="connsiteX7" fmla="*/ 1678 w 728014"/>
                <a:gd name="connsiteY7" fmla="*/ 485292 h 488649"/>
                <a:gd name="connsiteX8" fmla="*/ 229542 w 728014"/>
                <a:gd name="connsiteY8" fmla="*/ 29423 h 488649"/>
                <a:gd name="connsiteX9" fmla="*/ 278075 w 728014"/>
                <a:gd name="connsiteY9" fmla="*/ 0 h 4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014" h="488649">
                  <a:moveTo>
                    <a:pt x="278075" y="0"/>
                  </a:moveTo>
                  <a:cubicBezTo>
                    <a:pt x="278075" y="0"/>
                    <a:pt x="278075" y="0"/>
                    <a:pt x="672218" y="0"/>
                  </a:cubicBezTo>
                  <a:cubicBezTo>
                    <a:pt x="691337" y="0"/>
                    <a:pt x="708985" y="8827"/>
                    <a:pt x="719280" y="26481"/>
                  </a:cubicBezTo>
                  <a:cubicBezTo>
                    <a:pt x="729574" y="42663"/>
                    <a:pt x="731045" y="63259"/>
                    <a:pt x="722221" y="80913"/>
                  </a:cubicBezTo>
                  <a:cubicBezTo>
                    <a:pt x="722221" y="80913"/>
                    <a:pt x="722221" y="80913"/>
                    <a:pt x="555942" y="412954"/>
                  </a:cubicBezTo>
                  <a:lnTo>
                    <a:pt x="518036" y="488649"/>
                  </a:lnTo>
                  <a:lnTo>
                    <a:pt x="0" y="488649"/>
                  </a:lnTo>
                  <a:lnTo>
                    <a:pt x="1678" y="485292"/>
                  </a:lnTo>
                  <a:cubicBezTo>
                    <a:pt x="57105" y="374406"/>
                    <a:pt x="131006" y="226556"/>
                    <a:pt x="229542" y="29423"/>
                  </a:cubicBezTo>
                  <a:cubicBezTo>
                    <a:pt x="238366" y="11769"/>
                    <a:pt x="257485" y="0"/>
                    <a:pt x="278075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8" name="任意多边形 97"/>
            <p:cNvSpPr/>
            <p:nvPr/>
          </p:nvSpPr>
          <p:spPr bwMode="auto">
            <a:xfrm>
              <a:off x="714840" y="5693305"/>
              <a:ext cx="1076331" cy="1188945"/>
            </a:xfrm>
            <a:custGeom>
              <a:avLst/>
              <a:gdLst>
                <a:gd name="connsiteX0" fmla="*/ 627116 w 1076331"/>
                <a:gd name="connsiteY0" fmla="*/ 0 h 1188945"/>
                <a:gd name="connsiteX1" fmla="*/ 1019871 w 1076331"/>
                <a:gd name="connsiteY1" fmla="*/ 0 h 1188945"/>
                <a:gd name="connsiteX2" fmla="*/ 1068414 w 1076331"/>
                <a:gd name="connsiteY2" fmla="*/ 26481 h 1188945"/>
                <a:gd name="connsiteX3" fmla="*/ 1069885 w 1076331"/>
                <a:gd name="connsiteY3" fmla="*/ 80915 h 1188945"/>
                <a:gd name="connsiteX4" fmla="*/ 727143 w 1076331"/>
                <a:gd name="connsiteY4" fmla="*/ 767951 h 1188945"/>
                <a:gd name="connsiteX5" fmla="*/ 722731 w 1076331"/>
                <a:gd name="connsiteY5" fmla="*/ 781192 h 1188945"/>
                <a:gd name="connsiteX6" fmla="*/ 556416 w 1076331"/>
                <a:gd name="connsiteY6" fmla="*/ 1113240 h 1188945"/>
                <a:gd name="connsiteX7" fmla="*/ 518498 w 1076331"/>
                <a:gd name="connsiteY7" fmla="*/ 1188945 h 1188945"/>
                <a:gd name="connsiteX8" fmla="*/ 0 w 1076331"/>
                <a:gd name="connsiteY8" fmla="*/ 1188945 h 1188945"/>
                <a:gd name="connsiteX9" fmla="*/ 19560 w 1076331"/>
                <a:gd name="connsiteY9" fmla="*/ 1149737 h 1188945"/>
                <a:gd name="connsiteX10" fmla="*/ 178463 w 1076331"/>
                <a:gd name="connsiteY10" fmla="*/ 831211 h 1188945"/>
                <a:gd name="connsiteX11" fmla="*/ 182876 w 1076331"/>
                <a:gd name="connsiteY11" fmla="*/ 819442 h 1188945"/>
                <a:gd name="connsiteX12" fmla="*/ 577102 w 1076331"/>
                <a:gd name="connsiteY12" fmla="*/ 30895 h 1188945"/>
                <a:gd name="connsiteX13" fmla="*/ 627116 w 1076331"/>
                <a:gd name="connsiteY13" fmla="*/ 0 h 11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6331" h="1188945">
                  <a:moveTo>
                    <a:pt x="627116" y="0"/>
                  </a:moveTo>
                  <a:cubicBezTo>
                    <a:pt x="627116" y="0"/>
                    <a:pt x="627116" y="0"/>
                    <a:pt x="1019871" y="0"/>
                  </a:cubicBezTo>
                  <a:cubicBezTo>
                    <a:pt x="1040465" y="0"/>
                    <a:pt x="1058117" y="10298"/>
                    <a:pt x="1068414" y="26481"/>
                  </a:cubicBezTo>
                  <a:cubicBezTo>
                    <a:pt x="1078711" y="42664"/>
                    <a:pt x="1078711" y="63261"/>
                    <a:pt x="1069885" y="80915"/>
                  </a:cubicBezTo>
                  <a:cubicBezTo>
                    <a:pt x="1069885" y="80915"/>
                    <a:pt x="1069885" y="80915"/>
                    <a:pt x="727143" y="767951"/>
                  </a:cubicBezTo>
                  <a:cubicBezTo>
                    <a:pt x="725673" y="772365"/>
                    <a:pt x="724202" y="776778"/>
                    <a:pt x="722731" y="781192"/>
                  </a:cubicBezTo>
                  <a:cubicBezTo>
                    <a:pt x="722731" y="781192"/>
                    <a:pt x="722731" y="781192"/>
                    <a:pt x="556416" y="1113240"/>
                  </a:cubicBezTo>
                  <a:lnTo>
                    <a:pt x="518498" y="1188945"/>
                  </a:lnTo>
                  <a:lnTo>
                    <a:pt x="0" y="1188945"/>
                  </a:lnTo>
                  <a:lnTo>
                    <a:pt x="19560" y="1149737"/>
                  </a:lnTo>
                  <a:cubicBezTo>
                    <a:pt x="61984" y="1064696"/>
                    <a:pt x="114199" y="960031"/>
                    <a:pt x="178463" y="831211"/>
                  </a:cubicBezTo>
                  <a:cubicBezTo>
                    <a:pt x="179934" y="826798"/>
                    <a:pt x="181405" y="822384"/>
                    <a:pt x="182876" y="819442"/>
                  </a:cubicBezTo>
                  <a:cubicBezTo>
                    <a:pt x="182876" y="819442"/>
                    <a:pt x="182876" y="819442"/>
                    <a:pt x="577102" y="30895"/>
                  </a:cubicBezTo>
                  <a:cubicBezTo>
                    <a:pt x="585928" y="11770"/>
                    <a:pt x="605051" y="0"/>
                    <a:pt x="627116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5" name="任意多边形 94"/>
            <p:cNvSpPr/>
            <p:nvPr/>
          </p:nvSpPr>
          <p:spPr bwMode="auto">
            <a:xfrm>
              <a:off x="-6569" y="5693305"/>
              <a:ext cx="1076251" cy="1188945"/>
            </a:xfrm>
            <a:custGeom>
              <a:avLst/>
              <a:gdLst>
                <a:gd name="connsiteX0" fmla="*/ 626298 w 1076251"/>
                <a:gd name="connsiteY0" fmla="*/ 0 h 1188945"/>
                <a:gd name="connsiteX1" fmla="*/ 1020453 w 1076251"/>
                <a:gd name="connsiteY1" fmla="*/ 0 h 1188945"/>
                <a:gd name="connsiteX2" fmla="*/ 1067516 w 1076251"/>
                <a:gd name="connsiteY2" fmla="*/ 26481 h 1188945"/>
                <a:gd name="connsiteX3" fmla="*/ 1070458 w 1076251"/>
                <a:gd name="connsiteY3" fmla="*/ 80915 h 1188945"/>
                <a:gd name="connsiteX4" fmla="*/ 726307 w 1076251"/>
                <a:gd name="connsiteY4" fmla="*/ 767951 h 1188945"/>
                <a:gd name="connsiteX5" fmla="*/ 721895 w 1076251"/>
                <a:gd name="connsiteY5" fmla="*/ 781192 h 1188945"/>
                <a:gd name="connsiteX6" fmla="*/ 556231 w 1076251"/>
                <a:gd name="connsiteY6" fmla="*/ 1113240 h 1188945"/>
                <a:gd name="connsiteX7" fmla="*/ 518460 w 1076251"/>
                <a:gd name="connsiteY7" fmla="*/ 1188945 h 1188945"/>
                <a:gd name="connsiteX8" fmla="*/ 0 w 1076251"/>
                <a:gd name="connsiteY8" fmla="*/ 1188945 h 1188945"/>
                <a:gd name="connsiteX9" fmla="*/ 19640 w 1076251"/>
                <a:gd name="connsiteY9" fmla="*/ 1149737 h 1188945"/>
                <a:gd name="connsiteX10" fmla="*/ 179196 w 1076251"/>
                <a:gd name="connsiteY10" fmla="*/ 831211 h 1188945"/>
                <a:gd name="connsiteX11" fmla="*/ 183608 w 1076251"/>
                <a:gd name="connsiteY11" fmla="*/ 819442 h 1188945"/>
                <a:gd name="connsiteX12" fmla="*/ 576293 w 1076251"/>
                <a:gd name="connsiteY12" fmla="*/ 30895 h 1188945"/>
                <a:gd name="connsiteX13" fmla="*/ 626298 w 1076251"/>
                <a:gd name="connsiteY13" fmla="*/ 0 h 11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6251" h="1188945">
                  <a:moveTo>
                    <a:pt x="626298" y="0"/>
                  </a:moveTo>
                  <a:cubicBezTo>
                    <a:pt x="626298" y="0"/>
                    <a:pt x="626298" y="0"/>
                    <a:pt x="1020453" y="0"/>
                  </a:cubicBezTo>
                  <a:cubicBezTo>
                    <a:pt x="1039572" y="0"/>
                    <a:pt x="1057221" y="10298"/>
                    <a:pt x="1067516" y="26481"/>
                  </a:cubicBezTo>
                  <a:cubicBezTo>
                    <a:pt x="1077811" y="42664"/>
                    <a:pt x="1079282" y="63261"/>
                    <a:pt x="1070458" y="80915"/>
                  </a:cubicBezTo>
                  <a:cubicBezTo>
                    <a:pt x="1070458" y="80915"/>
                    <a:pt x="1070458" y="80915"/>
                    <a:pt x="726307" y="767951"/>
                  </a:cubicBezTo>
                  <a:cubicBezTo>
                    <a:pt x="726307" y="772365"/>
                    <a:pt x="724836" y="776778"/>
                    <a:pt x="721895" y="781192"/>
                  </a:cubicBezTo>
                  <a:cubicBezTo>
                    <a:pt x="721895" y="781192"/>
                    <a:pt x="721895" y="781192"/>
                    <a:pt x="556231" y="1113240"/>
                  </a:cubicBezTo>
                  <a:lnTo>
                    <a:pt x="518460" y="1188945"/>
                  </a:lnTo>
                  <a:lnTo>
                    <a:pt x="0" y="1188945"/>
                  </a:lnTo>
                  <a:lnTo>
                    <a:pt x="19640" y="1149737"/>
                  </a:lnTo>
                  <a:cubicBezTo>
                    <a:pt x="62238" y="1064696"/>
                    <a:pt x="114668" y="960031"/>
                    <a:pt x="179196" y="831211"/>
                  </a:cubicBezTo>
                  <a:cubicBezTo>
                    <a:pt x="179196" y="826798"/>
                    <a:pt x="180667" y="822384"/>
                    <a:pt x="183608" y="819442"/>
                  </a:cubicBezTo>
                  <a:cubicBezTo>
                    <a:pt x="183608" y="819442"/>
                    <a:pt x="183608" y="819442"/>
                    <a:pt x="576293" y="30895"/>
                  </a:cubicBezTo>
                  <a:cubicBezTo>
                    <a:pt x="586588" y="11770"/>
                    <a:pt x="605707" y="0"/>
                    <a:pt x="626298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1782967" y="5908061"/>
              <a:ext cx="277006" cy="273893"/>
            </a:xfrm>
            <a:custGeom>
              <a:avLst/>
              <a:gdLst>
                <a:gd name="T0" fmla="*/ 12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5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2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2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79" y="0"/>
                    <a:pt x="17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8" y="186"/>
                    <a:pt x="12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2043788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8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2303986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2564185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8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2824383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8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880175" y="6355364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 flipH="1">
            <a:off x="-16807" y="5456151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7646035" y="2044065"/>
            <a:ext cx="3835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Problem </a:t>
            </a:r>
            <a:endParaRPr lang="en-US" altLang="zh-CN" sz="2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76995" y="758009"/>
            <a:ext cx="225777" cy="183826"/>
            <a:chOff x="5603791" y="3255683"/>
            <a:chExt cx="439118" cy="357527"/>
          </a:xfrm>
        </p:grpSpPr>
        <p:sp>
          <p:nvSpPr>
            <p:cNvPr id="7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flipH="1">
            <a:off x="11481149" y="6355364"/>
            <a:ext cx="225777" cy="183826"/>
            <a:chOff x="5603791" y="3255683"/>
            <a:chExt cx="439118" cy="357527"/>
          </a:xfrm>
        </p:grpSpPr>
        <p:sp>
          <p:nvSpPr>
            <p:cNvPr id="81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2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6217285" y="2051685"/>
            <a:ext cx="937260" cy="528320"/>
          </a:xfrm>
          <a:prstGeom prst="roundRect">
            <a:avLst/>
          </a:prstGeom>
          <a:solidFill>
            <a:srgbClr val="1E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1</a:t>
            </a:r>
            <a:endParaRPr lang="en-US" altLang="zh-CN" sz="24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6217285" y="2880995"/>
            <a:ext cx="937260" cy="528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2</a:t>
            </a:r>
            <a:endParaRPr lang="en-US" altLang="zh-CN" sz="24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6217285" y="3710940"/>
            <a:ext cx="937260" cy="528320"/>
          </a:xfrm>
          <a:prstGeom prst="roundRect">
            <a:avLst/>
          </a:prstGeom>
          <a:solidFill>
            <a:srgbClr val="1E3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3</a:t>
            </a:r>
            <a:endParaRPr lang="en-US" altLang="zh-CN" sz="24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6217285" y="4540885"/>
            <a:ext cx="937260" cy="5283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4</a:t>
            </a:r>
            <a:endParaRPr lang="en-US" altLang="zh-CN" sz="24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7" name="文本框 86"/>
          <p:cNvSpPr txBox="1"/>
          <p:nvPr/>
        </p:nvSpPr>
        <p:spPr>
          <a:xfrm flipH="1">
            <a:off x="7646035" y="2880995"/>
            <a:ext cx="19767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Solution</a:t>
            </a:r>
            <a:endParaRPr lang="en-US" altLang="zh-CN" sz="2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8" name="文本框 87"/>
          <p:cNvSpPr txBox="1"/>
          <p:nvPr/>
        </p:nvSpPr>
        <p:spPr>
          <a:xfrm flipH="1">
            <a:off x="7646035" y="3710305"/>
            <a:ext cx="4234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Innovative </a:t>
            </a:r>
            <a:r>
              <a:rPr lang="en-US" altLang="zh-CN" sz="2800" dirty="0" smtClean="0">
                <a:solidFill>
                  <a:srgbClr val="1E3163"/>
                </a:solidFill>
                <a:latin typeface="MS UI Gothic" panose="020B0600070205080204" charset="-128"/>
                <a:ea typeface="MS UI Gothic" panose="020B0600070205080204" charset="-128"/>
                <a:cs typeface="汉仪旗黑-55简" panose="00020600040101010101" charset="-128"/>
              </a:rPr>
              <a:t>&amp;</a:t>
            </a:r>
            <a:r>
              <a:rPr lang="en-US" altLang="zh-CN" sz="2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 Orignality</a:t>
            </a:r>
            <a:endParaRPr lang="en-US" altLang="zh-CN" sz="2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90" name="文本框 89"/>
          <p:cNvSpPr txBox="1"/>
          <p:nvPr/>
        </p:nvSpPr>
        <p:spPr>
          <a:xfrm flipH="1">
            <a:off x="7646035" y="4547235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Business idea</a:t>
            </a:r>
            <a:endParaRPr lang="en-US" altLang="zh-CN" sz="2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7115" y="963295"/>
            <a:ext cx="3637280" cy="1616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CONTENTS</a:t>
            </a:r>
            <a:endParaRPr lang="en-US" altLang="zh-CN" sz="4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  <a:p>
            <a:pPr algn="ctr"/>
            <a:endParaRPr lang="en-US" altLang="zh-CN" sz="48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361030" y="2223589"/>
            <a:ext cx="225777" cy="183826"/>
            <a:chOff x="5603791" y="3255683"/>
            <a:chExt cx="439118" cy="357527"/>
          </a:xfrm>
        </p:grpSpPr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361665" y="3049089"/>
            <a:ext cx="225777" cy="183826"/>
            <a:chOff x="5603791" y="3255683"/>
            <a:chExt cx="439118" cy="357527"/>
          </a:xfrm>
        </p:grpSpPr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3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362300" y="3874589"/>
            <a:ext cx="225777" cy="183826"/>
            <a:chOff x="5603791" y="3255683"/>
            <a:chExt cx="439118" cy="357527"/>
          </a:xfrm>
        </p:grpSpPr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2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362935" y="4712789"/>
            <a:ext cx="225777" cy="183826"/>
            <a:chOff x="5603791" y="3255683"/>
            <a:chExt cx="439118" cy="357527"/>
          </a:xfrm>
        </p:grpSpPr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cxnSp>
        <p:nvCxnSpPr>
          <p:cNvPr id="7" name="直接连接符 6"/>
          <p:cNvCxnSpPr>
            <a:stCxn id="48" idx="1"/>
          </p:cNvCxnSpPr>
          <p:nvPr/>
        </p:nvCxnSpPr>
        <p:spPr>
          <a:xfrm>
            <a:off x="4494530" y="4752340"/>
            <a:ext cx="643890" cy="643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98415" y="5395595"/>
            <a:ext cx="58953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 rot="0">
            <a:off x="1160780" y="1395730"/>
            <a:ext cx="4301490" cy="4197985"/>
            <a:chOff x="7015163" y="803275"/>
            <a:chExt cx="12052300" cy="11761787"/>
          </a:xfrm>
        </p:grpSpPr>
        <p:sp>
          <p:nvSpPr>
            <p:cNvPr id="13" name="Freeform 33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8166100" y="2066925"/>
              <a:ext cx="9388475" cy="9394825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8" name="Freeform 34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9112250" y="3013075"/>
              <a:ext cx="7497763" cy="7504113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9" name="Freeform 35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11936413" y="5842000"/>
              <a:ext cx="1849438" cy="1849438"/>
            </a:xfrm>
            <a:custGeom>
              <a:avLst/>
              <a:gdLst>
                <a:gd name="T0" fmla="*/ 247 w 493"/>
                <a:gd name="T1" fmla="*/ 493 h 493"/>
                <a:gd name="T2" fmla="*/ 493 w 493"/>
                <a:gd name="T3" fmla="*/ 246 h 493"/>
                <a:gd name="T4" fmla="*/ 247 w 493"/>
                <a:gd name="T5" fmla="*/ 0 h 493"/>
                <a:gd name="T6" fmla="*/ 0 w 493"/>
                <a:gd name="T7" fmla="*/ 246 h 493"/>
                <a:gd name="T8" fmla="*/ 247 w 493"/>
                <a:gd name="T9" fmla="*/ 493 h 493"/>
                <a:gd name="T10" fmla="*/ 247 w 493"/>
                <a:gd name="T11" fmla="*/ 16 h 493"/>
                <a:gd name="T12" fmla="*/ 477 w 493"/>
                <a:gd name="T13" fmla="*/ 246 h 493"/>
                <a:gd name="T14" fmla="*/ 247 w 493"/>
                <a:gd name="T15" fmla="*/ 476 h 493"/>
                <a:gd name="T16" fmla="*/ 16 w 493"/>
                <a:gd name="T17" fmla="*/ 246 h 493"/>
                <a:gd name="T18" fmla="*/ 247 w 493"/>
                <a:gd name="T19" fmla="*/ 1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493">
                  <a:moveTo>
                    <a:pt x="247" y="493"/>
                  </a:moveTo>
                  <a:cubicBezTo>
                    <a:pt x="383" y="493"/>
                    <a:pt x="493" y="382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ubicBezTo>
                    <a:pt x="111" y="0"/>
                    <a:pt x="0" y="110"/>
                    <a:pt x="0" y="246"/>
                  </a:cubicBezTo>
                  <a:cubicBezTo>
                    <a:pt x="0" y="382"/>
                    <a:pt x="111" y="493"/>
                    <a:pt x="247" y="493"/>
                  </a:cubicBezTo>
                  <a:close/>
                  <a:moveTo>
                    <a:pt x="247" y="16"/>
                  </a:moveTo>
                  <a:cubicBezTo>
                    <a:pt x="374" y="16"/>
                    <a:pt x="477" y="119"/>
                    <a:pt x="477" y="246"/>
                  </a:cubicBezTo>
                  <a:cubicBezTo>
                    <a:pt x="477" y="373"/>
                    <a:pt x="374" y="476"/>
                    <a:pt x="247" y="476"/>
                  </a:cubicBezTo>
                  <a:cubicBezTo>
                    <a:pt x="120" y="476"/>
                    <a:pt x="16" y="373"/>
                    <a:pt x="16" y="246"/>
                  </a:cubicBezTo>
                  <a:cubicBezTo>
                    <a:pt x="16" y="119"/>
                    <a:pt x="120" y="16"/>
                    <a:pt x="247" y="16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8" name="Freeform 36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2192000" y="6092825"/>
              <a:ext cx="1338263" cy="1343025"/>
            </a:xfrm>
            <a:custGeom>
              <a:avLst/>
              <a:gdLst>
                <a:gd name="T0" fmla="*/ 179 w 357"/>
                <a:gd name="T1" fmla="*/ 358 h 358"/>
                <a:gd name="T2" fmla="*/ 357 w 357"/>
                <a:gd name="T3" fmla="*/ 179 h 358"/>
                <a:gd name="T4" fmla="*/ 179 w 357"/>
                <a:gd name="T5" fmla="*/ 0 h 358"/>
                <a:gd name="T6" fmla="*/ 0 w 357"/>
                <a:gd name="T7" fmla="*/ 179 h 358"/>
                <a:gd name="T8" fmla="*/ 179 w 357"/>
                <a:gd name="T9" fmla="*/ 358 h 358"/>
                <a:gd name="T10" fmla="*/ 179 w 357"/>
                <a:gd name="T11" fmla="*/ 49 h 358"/>
                <a:gd name="T12" fmla="*/ 308 w 357"/>
                <a:gd name="T13" fmla="*/ 179 h 358"/>
                <a:gd name="T14" fmla="*/ 179 w 357"/>
                <a:gd name="T15" fmla="*/ 309 h 358"/>
                <a:gd name="T16" fmla="*/ 49 w 357"/>
                <a:gd name="T17" fmla="*/ 179 h 358"/>
                <a:gd name="T18" fmla="*/ 179 w 357"/>
                <a:gd name="T19" fmla="*/ 4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8">
                  <a:moveTo>
                    <a:pt x="179" y="358"/>
                  </a:moveTo>
                  <a:cubicBezTo>
                    <a:pt x="277" y="358"/>
                    <a:pt x="357" y="278"/>
                    <a:pt x="357" y="179"/>
                  </a:cubicBezTo>
                  <a:cubicBezTo>
                    <a:pt x="357" y="81"/>
                    <a:pt x="277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  <a:cubicBezTo>
                    <a:pt x="0" y="278"/>
                    <a:pt x="80" y="358"/>
                    <a:pt x="179" y="358"/>
                  </a:cubicBezTo>
                  <a:close/>
                  <a:moveTo>
                    <a:pt x="179" y="49"/>
                  </a:moveTo>
                  <a:cubicBezTo>
                    <a:pt x="250" y="49"/>
                    <a:pt x="308" y="108"/>
                    <a:pt x="308" y="179"/>
                  </a:cubicBezTo>
                  <a:cubicBezTo>
                    <a:pt x="308" y="251"/>
                    <a:pt x="250" y="309"/>
                    <a:pt x="179" y="309"/>
                  </a:cubicBezTo>
                  <a:cubicBezTo>
                    <a:pt x="107" y="309"/>
                    <a:pt x="49" y="251"/>
                    <a:pt x="49" y="179"/>
                  </a:cubicBezTo>
                  <a:cubicBezTo>
                    <a:pt x="49" y="108"/>
                    <a:pt x="107" y="49"/>
                    <a:pt x="179" y="49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9" name="Freeform 3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783763" y="3687762"/>
              <a:ext cx="6154738" cy="6157913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0" name="Freeform 38"/>
            <p:cNvSpPr/>
            <p:nvPr>
              <p:custDataLst>
                <p:tags r:id="rId6"/>
              </p:custDataLst>
            </p:nvPr>
          </p:nvSpPr>
          <p:spPr bwMode="auto">
            <a:xfrm>
              <a:off x="9401175" y="3305175"/>
              <a:ext cx="3462338" cy="6918325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1" name="Freeform 3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2863513" y="6780212"/>
              <a:ext cx="3614738" cy="3602038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8" name="Freeform 40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8355013" y="2259012"/>
              <a:ext cx="9012238" cy="9012238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9" name="Freeform 41"/>
            <p:cNvSpPr/>
            <p:nvPr>
              <p:custDataLst>
                <p:tags r:id="rId9"/>
              </p:custDataLst>
            </p:nvPr>
          </p:nvSpPr>
          <p:spPr bwMode="auto">
            <a:xfrm>
              <a:off x="7829550" y="1733550"/>
              <a:ext cx="5033963" cy="5030788"/>
            </a:xfrm>
            <a:custGeom>
              <a:avLst/>
              <a:gdLst>
                <a:gd name="T0" fmla="*/ 0 w 1342"/>
                <a:gd name="T1" fmla="*/ 1341 h 1341"/>
                <a:gd name="T2" fmla="*/ 41 w 1342"/>
                <a:gd name="T3" fmla="*/ 1341 h 1341"/>
                <a:gd name="T4" fmla="*/ 1342 w 1342"/>
                <a:gd name="T5" fmla="*/ 41 h 1341"/>
                <a:gd name="T6" fmla="*/ 1342 w 1342"/>
                <a:gd name="T7" fmla="*/ 0 h 1341"/>
                <a:gd name="T8" fmla="*/ 0 w 1342"/>
                <a:gd name="T9" fmla="*/ 1341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2" h="1341">
                  <a:moveTo>
                    <a:pt x="0" y="1341"/>
                  </a:moveTo>
                  <a:cubicBezTo>
                    <a:pt x="41" y="1341"/>
                    <a:pt x="41" y="1341"/>
                    <a:pt x="41" y="1341"/>
                  </a:cubicBezTo>
                  <a:cubicBezTo>
                    <a:pt x="41" y="624"/>
                    <a:pt x="625" y="41"/>
                    <a:pt x="1342" y="41"/>
                  </a:cubicBezTo>
                  <a:cubicBezTo>
                    <a:pt x="1342" y="0"/>
                    <a:pt x="1342" y="0"/>
                    <a:pt x="1342" y="0"/>
                  </a:cubicBezTo>
                  <a:cubicBezTo>
                    <a:pt x="602" y="0"/>
                    <a:pt x="0" y="602"/>
                    <a:pt x="0" y="1341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0" name="Freeform 42"/>
            <p:cNvSpPr/>
            <p:nvPr>
              <p:custDataLst>
                <p:tags r:id="rId10"/>
              </p:custDataLst>
            </p:nvPr>
          </p:nvSpPr>
          <p:spPr bwMode="auto">
            <a:xfrm>
              <a:off x="8732838" y="1766887"/>
              <a:ext cx="2559050" cy="1884363"/>
            </a:xfrm>
            <a:custGeom>
              <a:avLst/>
              <a:gdLst>
                <a:gd name="T0" fmla="*/ 48 w 682"/>
                <a:gd name="T1" fmla="*/ 502 h 502"/>
                <a:gd name="T2" fmla="*/ 0 w 682"/>
                <a:gd name="T3" fmla="*/ 463 h 502"/>
                <a:gd name="T4" fmla="*/ 662 w 682"/>
                <a:gd name="T5" fmla="*/ 0 h 502"/>
                <a:gd name="T6" fmla="*/ 682 w 682"/>
                <a:gd name="T7" fmla="*/ 58 h 502"/>
                <a:gd name="T8" fmla="*/ 48 w 682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502">
                  <a:moveTo>
                    <a:pt x="48" y="502"/>
                  </a:moveTo>
                  <a:cubicBezTo>
                    <a:pt x="0" y="463"/>
                    <a:pt x="0" y="463"/>
                    <a:pt x="0" y="463"/>
                  </a:cubicBezTo>
                  <a:cubicBezTo>
                    <a:pt x="172" y="246"/>
                    <a:pt x="401" y="86"/>
                    <a:pt x="662" y="0"/>
                  </a:cubicBezTo>
                  <a:cubicBezTo>
                    <a:pt x="682" y="58"/>
                    <a:pt x="682" y="58"/>
                    <a:pt x="682" y="58"/>
                  </a:cubicBezTo>
                  <a:cubicBezTo>
                    <a:pt x="429" y="141"/>
                    <a:pt x="210" y="297"/>
                    <a:pt x="48" y="502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1" name="Freeform 43"/>
            <p:cNvSpPr/>
            <p:nvPr>
              <p:custDataLst>
                <p:tags r:id="rId11"/>
              </p:custDataLst>
            </p:nvPr>
          </p:nvSpPr>
          <p:spPr bwMode="auto">
            <a:xfrm>
              <a:off x="8732838" y="3505200"/>
              <a:ext cx="334963" cy="396875"/>
            </a:xfrm>
            <a:custGeom>
              <a:avLst/>
              <a:gdLst>
                <a:gd name="T0" fmla="*/ 0 w 211"/>
                <a:gd name="T1" fmla="*/ 0 h 250"/>
                <a:gd name="T2" fmla="*/ 55 w 211"/>
                <a:gd name="T3" fmla="*/ 250 h 250"/>
                <a:gd name="T4" fmla="*/ 211 w 211"/>
                <a:gd name="T5" fmla="*/ 49 h 250"/>
                <a:gd name="T6" fmla="*/ 0 w 21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250">
                  <a:moveTo>
                    <a:pt x="0" y="0"/>
                  </a:moveTo>
                  <a:lnTo>
                    <a:pt x="55" y="250"/>
                  </a:lnTo>
                  <a:lnTo>
                    <a:pt x="211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1" name="Freeform 44"/>
            <p:cNvSpPr/>
            <p:nvPr>
              <p:custDataLst>
                <p:tags r:id="rId12"/>
              </p:custDataLst>
            </p:nvPr>
          </p:nvSpPr>
          <p:spPr bwMode="auto">
            <a:xfrm>
              <a:off x="11215688" y="1766887"/>
              <a:ext cx="503238" cy="323850"/>
            </a:xfrm>
            <a:custGeom>
              <a:avLst/>
              <a:gdLst>
                <a:gd name="T0" fmla="*/ 0 w 317"/>
                <a:gd name="T1" fmla="*/ 0 h 204"/>
                <a:gd name="T2" fmla="*/ 317 w 317"/>
                <a:gd name="T3" fmla="*/ 111 h 204"/>
                <a:gd name="T4" fmla="*/ 0 w 317"/>
                <a:gd name="T5" fmla="*/ 204 h 204"/>
                <a:gd name="T6" fmla="*/ 0 w 317"/>
                <a:gd name="T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04">
                  <a:moveTo>
                    <a:pt x="0" y="0"/>
                  </a:moveTo>
                  <a:lnTo>
                    <a:pt x="317" y="111"/>
                  </a:ln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3" name="Freeform 45"/>
            <p:cNvSpPr/>
            <p:nvPr>
              <p:custDataLst>
                <p:tags r:id="rId13"/>
              </p:custDataLst>
            </p:nvPr>
          </p:nvSpPr>
          <p:spPr bwMode="auto">
            <a:xfrm>
              <a:off x="9761538" y="9774237"/>
              <a:ext cx="7062788" cy="2663825"/>
            </a:xfrm>
            <a:custGeom>
              <a:avLst/>
              <a:gdLst>
                <a:gd name="T0" fmla="*/ 1883 w 1883"/>
                <a:gd name="T1" fmla="*/ 25 h 710"/>
                <a:gd name="T2" fmla="*/ 1851 w 1883"/>
                <a:gd name="T3" fmla="*/ 0 h 710"/>
                <a:gd name="T4" fmla="*/ 25 w 1883"/>
                <a:gd name="T5" fmla="*/ 222 h 710"/>
                <a:gd name="T6" fmla="*/ 0 w 1883"/>
                <a:gd name="T7" fmla="*/ 254 h 710"/>
                <a:gd name="T8" fmla="*/ 1883 w 1883"/>
                <a:gd name="T9" fmla="*/ 25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3" h="710">
                  <a:moveTo>
                    <a:pt x="1883" y="25"/>
                  </a:moveTo>
                  <a:cubicBezTo>
                    <a:pt x="1851" y="0"/>
                    <a:pt x="1851" y="0"/>
                    <a:pt x="1851" y="0"/>
                  </a:cubicBezTo>
                  <a:cubicBezTo>
                    <a:pt x="1409" y="564"/>
                    <a:pt x="590" y="664"/>
                    <a:pt x="25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582" y="710"/>
                    <a:pt x="1427" y="607"/>
                    <a:pt x="1883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4" name="Freeform 46"/>
            <p:cNvSpPr/>
            <p:nvPr>
              <p:custDataLst>
                <p:tags r:id="rId14"/>
              </p:custDataLst>
            </p:nvPr>
          </p:nvSpPr>
          <p:spPr bwMode="auto">
            <a:xfrm>
              <a:off x="11074400" y="11499850"/>
              <a:ext cx="3030538" cy="622300"/>
            </a:xfrm>
            <a:custGeom>
              <a:avLst/>
              <a:gdLst>
                <a:gd name="T0" fmla="*/ 793 w 808"/>
                <a:gd name="T1" fmla="*/ 41 h 166"/>
                <a:gd name="T2" fmla="*/ 808 w 808"/>
                <a:gd name="T3" fmla="*/ 101 h 166"/>
                <a:gd name="T4" fmla="*/ 0 w 808"/>
                <a:gd name="T5" fmla="*/ 57 h 166"/>
                <a:gd name="T6" fmla="*/ 21 w 808"/>
                <a:gd name="T7" fmla="*/ 0 h 166"/>
                <a:gd name="T8" fmla="*/ 793 w 808"/>
                <a:gd name="T9" fmla="*/ 4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166">
                  <a:moveTo>
                    <a:pt x="793" y="41"/>
                  </a:moveTo>
                  <a:cubicBezTo>
                    <a:pt x="808" y="101"/>
                    <a:pt x="808" y="101"/>
                    <a:pt x="808" y="101"/>
                  </a:cubicBezTo>
                  <a:cubicBezTo>
                    <a:pt x="539" y="166"/>
                    <a:pt x="259" y="151"/>
                    <a:pt x="0" y="5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1" y="90"/>
                    <a:pt x="540" y="102"/>
                    <a:pt x="793" y="41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6" name="Freeform 47"/>
            <p:cNvSpPr/>
            <p:nvPr>
              <p:custDataLst>
                <p:tags r:id="rId15"/>
              </p:custDataLst>
            </p:nvPr>
          </p:nvSpPr>
          <p:spPr bwMode="auto">
            <a:xfrm>
              <a:off x="13887450" y="11514138"/>
              <a:ext cx="393700" cy="365125"/>
            </a:xfrm>
            <a:custGeom>
              <a:avLst/>
              <a:gdLst>
                <a:gd name="T0" fmla="*/ 137 w 248"/>
                <a:gd name="T1" fmla="*/ 230 h 230"/>
                <a:gd name="T2" fmla="*/ 248 w 248"/>
                <a:gd name="T3" fmla="*/ 0 h 230"/>
                <a:gd name="T4" fmla="*/ 0 w 248"/>
                <a:gd name="T5" fmla="*/ 62 h 230"/>
                <a:gd name="T6" fmla="*/ 137 w 248"/>
                <a:gd name="T7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30">
                  <a:moveTo>
                    <a:pt x="137" y="230"/>
                  </a:moveTo>
                  <a:lnTo>
                    <a:pt x="248" y="0"/>
                  </a:lnTo>
                  <a:lnTo>
                    <a:pt x="0" y="62"/>
                  </a:lnTo>
                  <a:lnTo>
                    <a:pt x="137" y="23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7" name="Freeform 48"/>
            <p:cNvSpPr/>
            <p:nvPr>
              <p:custDataLst>
                <p:tags r:id="rId16"/>
              </p:custDataLst>
            </p:nvPr>
          </p:nvSpPr>
          <p:spPr bwMode="auto">
            <a:xfrm>
              <a:off x="10788650" y="11266488"/>
              <a:ext cx="484188" cy="447675"/>
            </a:xfrm>
            <a:custGeom>
              <a:avLst/>
              <a:gdLst>
                <a:gd name="T0" fmla="*/ 180 w 305"/>
                <a:gd name="T1" fmla="*/ 282 h 282"/>
                <a:gd name="T2" fmla="*/ 0 w 305"/>
                <a:gd name="T3" fmla="*/ 0 h 282"/>
                <a:gd name="T4" fmla="*/ 305 w 305"/>
                <a:gd name="T5" fmla="*/ 123 h 282"/>
                <a:gd name="T6" fmla="*/ 180 w 305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282">
                  <a:moveTo>
                    <a:pt x="180" y="282"/>
                  </a:moveTo>
                  <a:lnTo>
                    <a:pt x="0" y="0"/>
                  </a:lnTo>
                  <a:lnTo>
                    <a:pt x="305" y="123"/>
                  </a:lnTo>
                  <a:lnTo>
                    <a:pt x="180" y="282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9" name="Freeform 49"/>
            <p:cNvSpPr/>
            <p:nvPr>
              <p:custDataLst>
                <p:tags r:id="rId17"/>
              </p:custDataLst>
            </p:nvPr>
          </p:nvSpPr>
          <p:spPr bwMode="auto">
            <a:xfrm>
              <a:off x="10398125" y="2630487"/>
              <a:ext cx="2465388" cy="938213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0" name="Freeform 50"/>
            <p:cNvSpPr/>
            <p:nvPr>
              <p:custDataLst>
                <p:tags r:id="rId18"/>
              </p:custDataLst>
            </p:nvPr>
          </p:nvSpPr>
          <p:spPr bwMode="auto">
            <a:xfrm>
              <a:off x="15170150" y="3395662"/>
              <a:ext cx="1624013" cy="2138363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2" name="Freeform 51"/>
            <p:cNvSpPr/>
            <p:nvPr>
              <p:custDataLst>
                <p:tags r:id="rId19"/>
              </p:custDataLst>
            </p:nvPr>
          </p:nvSpPr>
          <p:spPr bwMode="auto">
            <a:xfrm>
              <a:off x="15200313" y="7958137"/>
              <a:ext cx="1604963" cy="2152650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3" name="Freeform 52"/>
            <p:cNvSpPr/>
            <p:nvPr>
              <p:custDataLst>
                <p:tags r:id="rId20"/>
              </p:custDataLst>
            </p:nvPr>
          </p:nvSpPr>
          <p:spPr bwMode="auto">
            <a:xfrm>
              <a:off x="10433050" y="9986962"/>
              <a:ext cx="2466975" cy="923925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5" name="Freeform 53"/>
            <p:cNvSpPr/>
            <p:nvPr>
              <p:custDataLst>
                <p:tags r:id="rId21"/>
              </p:custDataLst>
            </p:nvPr>
          </p:nvSpPr>
          <p:spPr bwMode="auto">
            <a:xfrm>
              <a:off x="8655050" y="5489575"/>
              <a:ext cx="430213" cy="2592388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7" name="Freeform 54"/>
            <p:cNvSpPr/>
            <p:nvPr>
              <p:custDataLst>
                <p:tags r:id="rId22"/>
              </p:custDataLst>
            </p:nvPr>
          </p:nvSpPr>
          <p:spPr bwMode="auto">
            <a:xfrm>
              <a:off x="15109825" y="2300287"/>
              <a:ext cx="2873375" cy="4899025"/>
            </a:xfrm>
            <a:custGeom>
              <a:avLst/>
              <a:gdLst>
                <a:gd name="T0" fmla="*/ 0 w 766"/>
                <a:gd name="T1" fmla="*/ 36 h 1306"/>
                <a:gd name="T2" fmla="*/ 18 w 766"/>
                <a:gd name="T3" fmla="*/ 0 h 1306"/>
                <a:gd name="T4" fmla="*/ 280 w 766"/>
                <a:gd name="T5" fmla="*/ 179 h 1306"/>
                <a:gd name="T6" fmla="*/ 361 w 766"/>
                <a:gd name="T7" fmla="*/ 168 h 1306"/>
                <a:gd name="T8" fmla="*/ 766 w 766"/>
                <a:gd name="T9" fmla="*/ 868 h 1306"/>
                <a:gd name="T10" fmla="*/ 723 w 766"/>
                <a:gd name="T11" fmla="*/ 964 h 1306"/>
                <a:gd name="T12" fmla="*/ 737 w 766"/>
                <a:gd name="T13" fmla="*/ 1306 h 1306"/>
                <a:gd name="T14" fmla="*/ 696 w 766"/>
                <a:gd name="T15" fmla="*/ 1302 h 1306"/>
                <a:gd name="T16" fmla="*/ 0 w 766"/>
                <a:gd name="T17" fmla="*/ 3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1306">
                  <a:moveTo>
                    <a:pt x="0" y="36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3" y="49"/>
                    <a:pt x="201" y="109"/>
                    <a:pt x="280" y="179"/>
                  </a:cubicBezTo>
                  <a:cubicBezTo>
                    <a:pt x="361" y="168"/>
                    <a:pt x="361" y="168"/>
                    <a:pt x="361" y="168"/>
                  </a:cubicBezTo>
                  <a:cubicBezTo>
                    <a:pt x="563" y="358"/>
                    <a:pt x="703" y="600"/>
                    <a:pt x="766" y="868"/>
                  </a:cubicBezTo>
                  <a:cubicBezTo>
                    <a:pt x="723" y="964"/>
                    <a:pt x="723" y="964"/>
                    <a:pt x="723" y="964"/>
                  </a:cubicBezTo>
                  <a:cubicBezTo>
                    <a:pt x="742" y="1074"/>
                    <a:pt x="747" y="1189"/>
                    <a:pt x="737" y="1306"/>
                  </a:cubicBezTo>
                  <a:cubicBezTo>
                    <a:pt x="696" y="1302"/>
                    <a:pt x="696" y="1302"/>
                    <a:pt x="696" y="1302"/>
                  </a:cubicBezTo>
                  <a:cubicBezTo>
                    <a:pt x="743" y="763"/>
                    <a:pt x="452" y="272"/>
                    <a:pt x="0" y="36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8" name="Rectangle 55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4085888" y="6719887"/>
              <a:ext cx="1084263" cy="9048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0" name="Rectangle 56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2814300" y="7988300"/>
              <a:ext cx="93663" cy="108743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1" name="Rectangle 57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0552113" y="6719887"/>
              <a:ext cx="1087438" cy="9048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3" name="Rectangle 58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2814300" y="4452937"/>
              <a:ext cx="93663" cy="1089025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4" name="Freeform 59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7015163" y="5143500"/>
              <a:ext cx="1357313" cy="4397375"/>
            </a:xfrm>
            <a:custGeom>
              <a:avLst/>
              <a:gdLst>
                <a:gd name="T0" fmla="*/ 211 w 362"/>
                <a:gd name="T1" fmla="*/ 1172 h 1172"/>
                <a:gd name="T2" fmla="*/ 218 w 362"/>
                <a:gd name="T3" fmla="*/ 1171 h 1172"/>
                <a:gd name="T4" fmla="*/ 351 w 362"/>
                <a:gd name="T5" fmla="*/ 1099 h 1172"/>
                <a:gd name="T6" fmla="*/ 357 w 362"/>
                <a:gd name="T7" fmla="*/ 1077 h 1172"/>
                <a:gd name="T8" fmla="*/ 203 w 362"/>
                <a:gd name="T9" fmla="*/ 580 h 1172"/>
                <a:gd name="T10" fmla="*/ 246 w 362"/>
                <a:gd name="T11" fmla="*/ 62 h 1172"/>
                <a:gd name="T12" fmla="*/ 245 w 362"/>
                <a:gd name="T13" fmla="*/ 49 h 1172"/>
                <a:gd name="T14" fmla="*/ 235 w 362"/>
                <a:gd name="T15" fmla="*/ 42 h 1172"/>
                <a:gd name="T16" fmla="*/ 90 w 362"/>
                <a:gd name="T17" fmla="*/ 1 h 1172"/>
                <a:gd name="T18" fmla="*/ 78 w 362"/>
                <a:gd name="T19" fmla="*/ 2 h 1172"/>
                <a:gd name="T20" fmla="*/ 70 w 362"/>
                <a:gd name="T21" fmla="*/ 12 h 1172"/>
                <a:gd name="T22" fmla="*/ 21 w 362"/>
                <a:gd name="T23" fmla="*/ 600 h 1172"/>
                <a:gd name="T24" fmla="*/ 196 w 362"/>
                <a:gd name="T25" fmla="*/ 1164 h 1172"/>
                <a:gd name="T26" fmla="*/ 206 w 362"/>
                <a:gd name="T27" fmla="*/ 1172 h 1172"/>
                <a:gd name="T28" fmla="*/ 211 w 362"/>
                <a:gd name="T29" fmla="*/ 1172 h 1172"/>
                <a:gd name="T30" fmla="*/ 321 w 362"/>
                <a:gd name="T31" fmla="*/ 1078 h 1172"/>
                <a:gd name="T32" fmla="*/ 217 w 362"/>
                <a:gd name="T33" fmla="*/ 1134 h 1172"/>
                <a:gd name="T34" fmla="*/ 54 w 362"/>
                <a:gd name="T35" fmla="*/ 597 h 1172"/>
                <a:gd name="T36" fmla="*/ 97 w 362"/>
                <a:gd name="T37" fmla="*/ 37 h 1172"/>
                <a:gd name="T38" fmla="*/ 210 w 362"/>
                <a:gd name="T39" fmla="*/ 69 h 1172"/>
                <a:gd name="T40" fmla="*/ 171 w 362"/>
                <a:gd name="T41" fmla="*/ 584 h 1172"/>
                <a:gd name="T42" fmla="*/ 321 w 362"/>
                <a:gd name="T43" fmla="*/ 1078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2" h="1172">
                  <a:moveTo>
                    <a:pt x="211" y="1172"/>
                  </a:moveTo>
                  <a:cubicBezTo>
                    <a:pt x="213" y="1172"/>
                    <a:pt x="216" y="1172"/>
                    <a:pt x="218" y="1171"/>
                  </a:cubicBezTo>
                  <a:cubicBezTo>
                    <a:pt x="351" y="1099"/>
                    <a:pt x="351" y="1099"/>
                    <a:pt x="351" y="1099"/>
                  </a:cubicBezTo>
                  <a:cubicBezTo>
                    <a:pt x="359" y="1095"/>
                    <a:pt x="362" y="1085"/>
                    <a:pt x="357" y="1077"/>
                  </a:cubicBezTo>
                  <a:cubicBezTo>
                    <a:pt x="274" y="922"/>
                    <a:pt x="222" y="755"/>
                    <a:pt x="203" y="580"/>
                  </a:cubicBezTo>
                  <a:cubicBezTo>
                    <a:pt x="184" y="406"/>
                    <a:pt x="198" y="231"/>
                    <a:pt x="246" y="62"/>
                  </a:cubicBezTo>
                  <a:cubicBezTo>
                    <a:pt x="247" y="58"/>
                    <a:pt x="247" y="53"/>
                    <a:pt x="245" y="49"/>
                  </a:cubicBezTo>
                  <a:cubicBezTo>
                    <a:pt x="243" y="46"/>
                    <a:pt x="239" y="43"/>
                    <a:pt x="235" y="4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86" y="0"/>
                    <a:pt x="82" y="0"/>
                    <a:pt x="78" y="2"/>
                  </a:cubicBezTo>
                  <a:cubicBezTo>
                    <a:pt x="74" y="5"/>
                    <a:pt x="71" y="8"/>
                    <a:pt x="70" y="12"/>
                  </a:cubicBezTo>
                  <a:cubicBezTo>
                    <a:pt x="16" y="204"/>
                    <a:pt x="0" y="402"/>
                    <a:pt x="21" y="600"/>
                  </a:cubicBezTo>
                  <a:cubicBezTo>
                    <a:pt x="43" y="799"/>
                    <a:pt x="102" y="988"/>
                    <a:pt x="196" y="1164"/>
                  </a:cubicBezTo>
                  <a:cubicBezTo>
                    <a:pt x="198" y="1168"/>
                    <a:pt x="202" y="1171"/>
                    <a:pt x="206" y="1172"/>
                  </a:cubicBezTo>
                  <a:cubicBezTo>
                    <a:pt x="207" y="1172"/>
                    <a:pt x="209" y="1172"/>
                    <a:pt x="211" y="1172"/>
                  </a:cubicBezTo>
                  <a:close/>
                  <a:moveTo>
                    <a:pt x="321" y="1078"/>
                  </a:moveTo>
                  <a:cubicBezTo>
                    <a:pt x="217" y="1134"/>
                    <a:pt x="217" y="1134"/>
                    <a:pt x="217" y="1134"/>
                  </a:cubicBezTo>
                  <a:cubicBezTo>
                    <a:pt x="129" y="966"/>
                    <a:pt x="74" y="785"/>
                    <a:pt x="54" y="597"/>
                  </a:cubicBezTo>
                  <a:cubicBezTo>
                    <a:pt x="33" y="408"/>
                    <a:pt x="48" y="220"/>
                    <a:pt x="97" y="37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165" y="237"/>
                    <a:pt x="152" y="410"/>
                    <a:pt x="171" y="584"/>
                  </a:cubicBezTo>
                  <a:cubicBezTo>
                    <a:pt x="190" y="758"/>
                    <a:pt x="240" y="924"/>
                    <a:pt x="321" y="107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6" name="Freeform 60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3219113" y="803275"/>
              <a:ext cx="4076700" cy="2247900"/>
            </a:xfrm>
            <a:custGeom>
              <a:avLst/>
              <a:gdLst>
                <a:gd name="T0" fmla="*/ 963 w 1087"/>
                <a:gd name="T1" fmla="*/ 599 h 599"/>
                <a:gd name="T2" fmla="*/ 974 w 1087"/>
                <a:gd name="T3" fmla="*/ 595 h 599"/>
                <a:gd name="T4" fmla="*/ 1082 w 1087"/>
                <a:gd name="T5" fmla="*/ 490 h 599"/>
                <a:gd name="T6" fmla="*/ 1087 w 1087"/>
                <a:gd name="T7" fmla="*/ 478 h 599"/>
                <a:gd name="T8" fmla="*/ 1082 w 1087"/>
                <a:gd name="T9" fmla="*/ 467 h 599"/>
                <a:gd name="T10" fmla="*/ 597 w 1087"/>
                <a:gd name="T11" fmla="*/ 130 h 599"/>
                <a:gd name="T12" fmla="*/ 22 w 1087"/>
                <a:gd name="T13" fmla="*/ 0 h 599"/>
                <a:gd name="T14" fmla="*/ 10 w 1087"/>
                <a:gd name="T15" fmla="*/ 5 h 599"/>
                <a:gd name="T16" fmla="*/ 5 w 1087"/>
                <a:gd name="T17" fmla="*/ 16 h 599"/>
                <a:gd name="T18" fmla="*/ 0 w 1087"/>
                <a:gd name="T19" fmla="*/ 166 h 599"/>
                <a:gd name="T20" fmla="*/ 16 w 1087"/>
                <a:gd name="T21" fmla="*/ 183 h 599"/>
                <a:gd name="T22" fmla="*/ 524 w 1087"/>
                <a:gd name="T23" fmla="*/ 298 h 599"/>
                <a:gd name="T24" fmla="*/ 951 w 1087"/>
                <a:gd name="T25" fmla="*/ 594 h 599"/>
                <a:gd name="T26" fmla="*/ 963 w 1087"/>
                <a:gd name="T27" fmla="*/ 599 h 599"/>
                <a:gd name="T28" fmla="*/ 963 w 1087"/>
                <a:gd name="T29" fmla="*/ 599 h 599"/>
                <a:gd name="T30" fmla="*/ 1047 w 1087"/>
                <a:gd name="T31" fmla="*/ 478 h 599"/>
                <a:gd name="T32" fmla="*/ 963 w 1087"/>
                <a:gd name="T33" fmla="*/ 560 h 599"/>
                <a:gd name="T34" fmla="*/ 537 w 1087"/>
                <a:gd name="T35" fmla="*/ 268 h 599"/>
                <a:gd name="T36" fmla="*/ 33 w 1087"/>
                <a:gd name="T37" fmla="*/ 151 h 599"/>
                <a:gd name="T38" fmla="*/ 37 w 1087"/>
                <a:gd name="T39" fmla="*/ 33 h 599"/>
                <a:gd name="T40" fmla="*/ 584 w 1087"/>
                <a:gd name="T41" fmla="*/ 160 h 599"/>
                <a:gd name="T42" fmla="*/ 1047 w 1087"/>
                <a:gd name="T43" fmla="*/ 47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7" h="599">
                  <a:moveTo>
                    <a:pt x="963" y="599"/>
                  </a:moveTo>
                  <a:cubicBezTo>
                    <a:pt x="967" y="599"/>
                    <a:pt x="971" y="598"/>
                    <a:pt x="974" y="595"/>
                  </a:cubicBezTo>
                  <a:cubicBezTo>
                    <a:pt x="1082" y="490"/>
                    <a:pt x="1082" y="490"/>
                    <a:pt x="1082" y="490"/>
                  </a:cubicBezTo>
                  <a:cubicBezTo>
                    <a:pt x="1085" y="487"/>
                    <a:pt x="1087" y="483"/>
                    <a:pt x="1087" y="478"/>
                  </a:cubicBezTo>
                  <a:cubicBezTo>
                    <a:pt x="1087" y="474"/>
                    <a:pt x="1085" y="470"/>
                    <a:pt x="1082" y="467"/>
                  </a:cubicBezTo>
                  <a:cubicBezTo>
                    <a:pt x="943" y="324"/>
                    <a:pt x="780" y="211"/>
                    <a:pt x="597" y="130"/>
                  </a:cubicBezTo>
                  <a:cubicBezTo>
                    <a:pt x="415" y="50"/>
                    <a:pt x="221" y="6"/>
                    <a:pt x="22" y="0"/>
                  </a:cubicBezTo>
                  <a:cubicBezTo>
                    <a:pt x="17" y="0"/>
                    <a:pt x="13" y="2"/>
                    <a:pt x="10" y="5"/>
                  </a:cubicBezTo>
                  <a:cubicBezTo>
                    <a:pt x="7" y="7"/>
                    <a:pt x="5" y="12"/>
                    <a:pt x="5" y="1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5"/>
                    <a:pt x="7" y="183"/>
                    <a:pt x="16" y="183"/>
                  </a:cubicBezTo>
                  <a:cubicBezTo>
                    <a:pt x="192" y="188"/>
                    <a:pt x="363" y="227"/>
                    <a:pt x="524" y="298"/>
                  </a:cubicBezTo>
                  <a:cubicBezTo>
                    <a:pt x="685" y="369"/>
                    <a:pt x="828" y="468"/>
                    <a:pt x="951" y="594"/>
                  </a:cubicBezTo>
                  <a:cubicBezTo>
                    <a:pt x="954" y="598"/>
                    <a:pt x="958" y="599"/>
                    <a:pt x="963" y="599"/>
                  </a:cubicBezTo>
                  <a:cubicBezTo>
                    <a:pt x="963" y="599"/>
                    <a:pt x="963" y="599"/>
                    <a:pt x="963" y="599"/>
                  </a:cubicBezTo>
                  <a:close/>
                  <a:moveTo>
                    <a:pt x="1047" y="478"/>
                  </a:moveTo>
                  <a:cubicBezTo>
                    <a:pt x="963" y="560"/>
                    <a:pt x="963" y="560"/>
                    <a:pt x="963" y="560"/>
                  </a:cubicBezTo>
                  <a:cubicBezTo>
                    <a:pt x="840" y="437"/>
                    <a:pt x="697" y="338"/>
                    <a:pt x="537" y="268"/>
                  </a:cubicBezTo>
                  <a:cubicBezTo>
                    <a:pt x="377" y="198"/>
                    <a:pt x="208" y="158"/>
                    <a:pt x="33" y="151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26" y="41"/>
                    <a:pt x="410" y="84"/>
                    <a:pt x="584" y="160"/>
                  </a:cubicBezTo>
                  <a:cubicBezTo>
                    <a:pt x="758" y="237"/>
                    <a:pt x="914" y="344"/>
                    <a:pt x="1047" y="47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7" name="Freeform 6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17716500" y="3929062"/>
              <a:ext cx="1350963" cy="4403725"/>
            </a:xfrm>
            <a:custGeom>
              <a:avLst/>
              <a:gdLst>
                <a:gd name="T0" fmla="*/ 274 w 360"/>
                <a:gd name="T1" fmla="*/ 1174 h 1174"/>
                <a:gd name="T2" fmla="*/ 289 w 360"/>
                <a:gd name="T3" fmla="*/ 1162 h 1174"/>
                <a:gd name="T4" fmla="*/ 338 w 360"/>
                <a:gd name="T5" fmla="*/ 574 h 1174"/>
                <a:gd name="T6" fmla="*/ 163 w 360"/>
                <a:gd name="T7" fmla="*/ 11 h 1174"/>
                <a:gd name="T8" fmla="*/ 141 w 360"/>
                <a:gd name="T9" fmla="*/ 4 h 1174"/>
                <a:gd name="T10" fmla="*/ 9 w 360"/>
                <a:gd name="T11" fmla="*/ 75 h 1174"/>
                <a:gd name="T12" fmla="*/ 1 w 360"/>
                <a:gd name="T13" fmla="*/ 85 h 1174"/>
                <a:gd name="T14" fmla="*/ 2 w 360"/>
                <a:gd name="T15" fmla="*/ 97 h 1174"/>
                <a:gd name="T16" fmla="*/ 157 w 360"/>
                <a:gd name="T17" fmla="*/ 594 h 1174"/>
                <a:gd name="T18" fmla="*/ 113 w 360"/>
                <a:gd name="T19" fmla="*/ 1113 h 1174"/>
                <a:gd name="T20" fmla="*/ 115 w 360"/>
                <a:gd name="T21" fmla="*/ 1125 h 1174"/>
                <a:gd name="T22" fmla="*/ 125 w 360"/>
                <a:gd name="T23" fmla="*/ 1133 h 1174"/>
                <a:gd name="T24" fmla="*/ 269 w 360"/>
                <a:gd name="T25" fmla="*/ 1174 h 1174"/>
                <a:gd name="T26" fmla="*/ 274 w 360"/>
                <a:gd name="T27" fmla="*/ 1174 h 1174"/>
                <a:gd name="T28" fmla="*/ 142 w 360"/>
                <a:gd name="T29" fmla="*/ 41 h 1174"/>
                <a:gd name="T30" fmla="*/ 306 w 360"/>
                <a:gd name="T31" fmla="*/ 578 h 1174"/>
                <a:gd name="T32" fmla="*/ 262 w 360"/>
                <a:gd name="T33" fmla="*/ 1138 h 1174"/>
                <a:gd name="T34" fmla="*/ 149 w 360"/>
                <a:gd name="T35" fmla="*/ 1106 h 1174"/>
                <a:gd name="T36" fmla="*/ 189 w 360"/>
                <a:gd name="T37" fmla="*/ 591 h 1174"/>
                <a:gd name="T38" fmla="*/ 39 w 360"/>
                <a:gd name="T39" fmla="*/ 96 h 1174"/>
                <a:gd name="T40" fmla="*/ 142 w 360"/>
                <a:gd name="T41" fmla="*/ 4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0" h="1174">
                  <a:moveTo>
                    <a:pt x="274" y="1174"/>
                  </a:moveTo>
                  <a:cubicBezTo>
                    <a:pt x="281" y="1174"/>
                    <a:pt x="287" y="1169"/>
                    <a:pt x="289" y="1162"/>
                  </a:cubicBezTo>
                  <a:cubicBezTo>
                    <a:pt x="344" y="970"/>
                    <a:pt x="360" y="772"/>
                    <a:pt x="338" y="574"/>
                  </a:cubicBezTo>
                  <a:cubicBezTo>
                    <a:pt x="317" y="376"/>
                    <a:pt x="258" y="186"/>
                    <a:pt x="163" y="11"/>
                  </a:cubicBezTo>
                  <a:cubicBezTo>
                    <a:pt x="159" y="3"/>
                    <a:pt x="149" y="0"/>
                    <a:pt x="141" y="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5" y="77"/>
                    <a:pt x="2" y="81"/>
                    <a:pt x="1" y="85"/>
                  </a:cubicBezTo>
                  <a:cubicBezTo>
                    <a:pt x="0" y="89"/>
                    <a:pt x="0" y="93"/>
                    <a:pt x="2" y="97"/>
                  </a:cubicBezTo>
                  <a:cubicBezTo>
                    <a:pt x="86" y="252"/>
                    <a:pt x="137" y="419"/>
                    <a:pt x="157" y="594"/>
                  </a:cubicBezTo>
                  <a:cubicBezTo>
                    <a:pt x="176" y="769"/>
                    <a:pt x="161" y="943"/>
                    <a:pt x="113" y="1113"/>
                  </a:cubicBezTo>
                  <a:cubicBezTo>
                    <a:pt x="112" y="1117"/>
                    <a:pt x="113" y="1121"/>
                    <a:pt x="115" y="1125"/>
                  </a:cubicBezTo>
                  <a:cubicBezTo>
                    <a:pt x="117" y="1129"/>
                    <a:pt x="121" y="1132"/>
                    <a:pt x="125" y="1133"/>
                  </a:cubicBezTo>
                  <a:cubicBezTo>
                    <a:pt x="269" y="1174"/>
                    <a:pt x="269" y="1174"/>
                    <a:pt x="269" y="1174"/>
                  </a:cubicBezTo>
                  <a:cubicBezTo>
                    <a:pt x="271" y="1174"/>
                    <a:pt x="272" y="1174"/>
                    <a:pt x="274" y="1174"/>
                  </a:cubicBezTo>
                  <a:close/>
                  <a:moveTo>
                    <a:pt x="142" y="41"/>
                  </a:moveTo>
                  <a:cubicBezTo>
                    <a:pt x="230" y="208"/>
                    <a:pt x="285" y="389"/>
                    <a:pt x="306" y="578"/>
                  </a:cubicBezTo>
                  <a:cubicBezTo>
                    <a:pt x="327" y="766"/>
                    <a:pt x="312" y="955"/>
                    <a:pt x="262" y="1138"/>
                  </a:cubicBezTo>
                  <a:cubicBezTo>
                    <a:pt x="149" y="1106"/>
                    <a:pt x="149" y="1106"/>
                    <a:pt x="149" y="1106"/>
                  </a:cubicBezTo>
                  <a:cubicBezTo>
                    <a:pt x="195" y="937"/>
                    <a:pt x="208" y="764"/>
                    <a:pt x="189" y="591"/>
                  </a:cubicBezTo>
                  <a:cubicBezTo>
                    <a:pt x="170" y="417"/>
                    <a:pt x="119" y="251"/>
                    <a:pt x="39" y="96"/>
                  </a:cubicBezTo>
                  <a:lnTo>
                    <a:pt x="142" y="4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9" name="Freeform 62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8680450" y="10317162"/>
              <a:ext cx="4084638" cy="2247900"/>
            </a:xfrm>
            <a:custGeom>
              <a:avLst/>
              <a:gdLst>
                <a:gd name="T0" fmla="*/ 1068 w 1089"/>
                <a:gd name="T1" fmla="*/ 599 h 599"/>
                <a:gd name="T2" fmla="*/ 1079 w 1089"/>
                <a:gd name="T3" fmla="*/ 594 h 599"/>
                <a:gd name="T4" fmla="*/ 1084 w 1089"/>
                <a:gd name="T5" fmla="*/ 583 h 599"/>
                <a:gd name="T6" fmla="*/ 1089 w 1089"/>
                <a:gd name="T7" fmla="*/ 433 h 599"/>
                <a:gd name="T8" fmla="*/ 1073 w 1089"/>
                <a:gd name="T9" fmla="*/ 416 h 599"/>
                <a:gd name="T10" fmla="*/ 565 w 1089"/>
                <a:gd name="T11" fmla="*/ 301 h 599"/>
                <a:gd name="T12" fmla="*/ 138 w 1089"/>
                <a:gd name="T13" fmla="*/ 5 h 599"/>
                <a:gd name="T14" fmla="*/ 126 w 1089"/>
                <a:gd name="T15" fmla="*/ 0 h 599"/>
                <a:gd name="T16" fmla="*/ 126 w 1089"/>
                <a:gd name="T17" fmla="*/ 0 h 599"/>
                <a:gd name="T18" fmla="*/ 115 w 1089"/>
                <a:gd name="T19" fmla="*/ 4 h 599"/>
                <a:gd name="T20" fmla="*/ 7 w 1089"/>
                <a:gd name="T21" fmla="*/ 109 h 599"/>
                <a:gd name="T22" fmla="*/ 7 w 1089"/>
                <a:gd name="T23" fmla="*/ 132 h 599"/>
                <a:gd name="T24" fmla="*/ 492 w 1089"/>
                <a:gd name="T25" fmla="*/ 469 h 599"/>
                <a:gd name="T26" fmla="*/ 1067 w 1089"/>
                <a:gd name="T27" fmla="*/ 599 h 599"/>
                <a:gd name="T28" fmla="*/ 1068 w 1089"/>
                <a:gd name="T29" fmla="*/ 599 h 599"/>
                <a:gd name="T30" fmla="*/ 1055 w 1089"/>
                <a:gd name="T31" fmla="*/ 448 h 599"/>
                <a:gd name="T32" fmla="*/ 1052 w 1089"/>
                <a:gd name="T33" fmla="*/ 566 h 599"/>
                <a:gd name="T34" fmla="*/ 505 w 1089"/>
                <a:gd name="T35" fmla="*/ 439 h 599"/>
                <a:gd name="T36" fmla="*/ 42 w 1089"/>
                <a:gd name="T37" fmla="*/ 121 h 599"/>
                <a:gd name="T38" fmla="*/ 126 w 1089"/>
                <a:gd name="T39" fmla="*/ 39 h 599"/>
                <a:gd name="T40" fmla="*/ 552 w 1089"/>
                <a:gd name="T41" fmla="*/ 331 h 599"/>
                <a:gd name="T42" fmla="*/ 1055 w 1089"/>
                <a:gd name="T43" fmla="*/ 44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9" h="599">
                  <a:moveTo>
                    <a:pt x="1068" y="599"/>
                  </a:moveTo>
                  <a:cubicBezTo>
                    <a:pt x="1072" y="599"/>
                    <a:pt x="1076" y="597"/>
                    <a:pt x="1079" y="594"/>
                  </a:cubicBezTo>
                  <a:cubicBezTo>
                    <a:pt x="1082" y="591"/>
                    <a:pt x="1084" y="587"/>
                    <a:pt x="1084" y="583"/>
                  </a:cubicBezTo>
                  <a:cubicBezTo>
                    <a:pt x="1089" y="433"/>
                    <a:pt x="1089" y="433"/>
                    <a:pt x="1089" y="433"/>
                  </a:cubicBezTo>
                  <a:cubicBezTo>
                    <a:pt x="1089" y="424"/>
                    <a:pt x="1082" y="416"/>
                    <a:pt x="1073" y="416"/>
                  </a:cubicBezTo>
                  <a:cubicBezTo>
                    <a:pt x="897" y="411"/>
                    <a:pt x="726" y="372"/>
                    <a:pt x="565" y="301"/>
                  </a:cubicBezTo>
                  <a:cubicBezTo>
                    <a:pt x="404" y="230"/>
                    <a:pt x="260" y="131"/>
                    <a:pt x="138" y="5"/>
                  </a:cubicBezTo>
                  <a:cubicBezTo>
                    <a:pt x="135" y="1"/>
                    <a:pt x="131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2" y="0"/>
                    <a:pt x="118" y="1"/>
                    <a:pt x="115" y="4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1" y="115"/>
                    <a:pt x="0" y="126"/>
                    <a:pt x="7" y="132"/>
                  </a:cubicBezTo>
                  <a:cubicBezTo>
                    <a:pt x="146" y="275"/>
                    <a:pt x="309" y="388"/>
                    <a:pt x="492" y="469"/>
                  </a:cubicBezTo>
                  <a:cubicBezTo>
                    <a:pt x="674" y="549"/>
                    <a:pt x="868" y="593"/>
                    <a:pt x="1067" y="599"/>
                  </a:cubicBezTo>
                  <a:cubicBezTo>
                    <a:pt x="1067" y="599"/>
                    <a:pt x="1067" y="599"/>
                    <a:pt x="1068" y="599"/>
                  </a:cubicBezTo>
                  <a:close/>
                  <a:moveTo>
                    <a:pt x="1055" y="448"/>
                  </a:moveTo>
                  <a:cubicBezTo>
                    <a:pt x="1052" y="566"/>
                    <a:pt x="1052" y="566"/>
                    <a:pt x="1052" y="566"/>
                  </a:cubicBezTo>
                  <a:cubicBezTo>
                    <a:pt x="862" y="558"/>
                    <a:pt x="678" y="515"/>
                    <a:pt x="505" y="439"/>
                  </a:cubicBezTo>
                  <a:cubicBezTo>
                    <a:pt x="331" y="362"/>
                    <a:pt x="175" y="255"/>
                    <a:pt x="42" y="121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249" y="162"/>
                    <a:pt x="392" y="261"/>
                    <a:pt x="552" y="331"/>
                  </a:cubicBezTo>
                  <a:cubicBezTo>
                    <a:pt x="712" y="401"/>
                    <a:pt x="881" y="441"/>
                    <a:pt x="1055" y="44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5" name="Freeform 63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8189913" y="9758362"/>
              <a:ext cx="254000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4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4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9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0"/>
                    <a:pt x="14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6"/>
                    <a:pt x="68" y="58"/>
                    <a:pt x="68" y="61"/>
                  </a:cubicBezTo>
                  <a:cubicBezTo>
                    <a:pt x="68" y="63"/>
                    <a:pt x="68" y="65"/>
                    <a:pt x="66" y="66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9" y="61"/>
                    <a:pt x="49" y="61"/>
                    <a:pt x="49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7" name="Freeform 64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8493125" y="9758362"/>
              <a:ext cx="255588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3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3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8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0"/>
                    <a:pt x="13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6"/>
                    <a:pt x="68" y="58"/>
                    <a:pt x="68" y="61"/>
                  </a:cubicBezTo>
                  <a:cubicBezTo>
                    <a:pt x="68" y="63"/>
                    <a:pt x="67" y="65"/>
                    <a:pt x="66" y="6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8" name="Freeform 63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7365247" y="3200512"/>
              <a:ext cx="254000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4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4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9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0"/>
                    <a:pt x="14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6"/>
                    <a:pt x="68" y="58"/>
                    <a:pt x="68" y="61"/>
                  </a:cubicBezTo>
                  <a:cubicBezTo>
                    <a:pt x="68" y="63"/>
                    <a:pt x="68" y="65"/>
                    <a:pt x="66" y="66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9" y="61"/>
                    <a:pt x="49" y="61"/>
                    <a:pt x="49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9" name="Freeform 64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7668459" y="3200512"/>
              <a:ext cx="255588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3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3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8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0"/>
                    <a:pt x="13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6"/>
                    <a:pt x="68" y="58"/>
                    <a:pt x="68" y="61"/>
                  </a:cubicBezTo>
                  <a:cubicBezTo>
                    <a:pt x="68" y="63"/>
                    <a:pt x="67" y="65"/>
                    <a:pt x="66" y="6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900" y="240665"/>
            <a:ext cx="5037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/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541962" y="-11431"/>
            <a:ext cx="2579428" cy="6152769"/>
            <a:chOff x="8541962" y="0"/>
            <a:chExt cx="2271181" cy="5417500"/>
          </a:xfrm>
        </p:grpSpPr>
        <p:sp>
          <p:nvSpPr>
            <p:cNvPr id="79" name="Freeform 17"/>
            <p:cNvSpPr/>
            <p:nvPr/>
          </p:nvSpPr>
          <p:spPr>
            <a:xfrm flipV="1">
              <a:off x="8991683" y="32619"/>
              <a:ext cx="735069" cy="1938900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80" name="Group 4"/>
            <p:cNvGrpSpPr>
              <a:grpSpLocks noChangeAspect="1"/>
            </p:cNvGrpSpPr>
            <p:nvPr/>
          </p:nvGrpSpPr>
          <p:grpSpPr bwMode="auto">
            <a:xfrm>
              <a:off x="8823398" y="3209682"/>
              <a:ext cx="1989745" cy="2207818"/>
              <a:chOff x="1538" y="671"/>
              <a:chExt cx="2684" cy="2978"/>
            </a:xfrm>
            <a:solidFill>
              <a:schemeClr val="accent1"/>
            </a:solidFill>
            <a:effectLst/>
          </p:grpSpPr>
          <p:sp>
            <p:nvSpPr>
              <p:cNvPr id="81" name="Freeform 6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3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4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5" name="Freeform 9"/>
              <p:cNvSpPr/>
              <p:nvPr/>
            </p:nvSpPr>
            <p:spPr bwMode="auto">
              <a:xfrm>
                <a:off x="2904" y="3253"/>
                <a:ext cx="45" cy="396"/>
              </a:xfrm>
              <a:custGeom>
                <a:avLst/>
                <a:gdLst>
                  <a:gd name="T0" fmla="*/ 18 w 118"/>
                  <a:gd name="T1" fmla="*/ 491 h 1025"/>
                  <a:gd name="T2" fmla="*/ 0 w 118"/>
                  <a:gd name="T3" fmla="*/ 88 h 1025"/>
                  <a:gd name="T4" fmla="*/ 36 w 118"/>
                  <a:gd name="T5" fmla="*/ 0 h 1025"/>
                  <a:gd name="T6" fmla="*/ 82 w 118"/>
                  <a:gd name="T7" fmla="*/ 78 h 1025"/>
                  <a:gd name="T8" fmla="*/ 117 w 118"/>
                  <a:gd name="T9" fmla="*/ 936 h 1025"/>
                  <a:gd name="T10" fmla="*/ 81 w 118"/>
                  <a:gd name="T11" fmla="*/ 1025 h 1025"/>
                  <a:gd name="T12" fmla="*/ 35 w 118"/>
                  <a:gd name="T13" fmla="*/ 936 h 1025"/>
                  <a:gd name="T14" fmla="*/ 12 w 118"/>
                  <a:gd name="T15" fmla="*/ 491 h 1025"/>
                  <a:gd name="T16" fmla="*/ 18 w 118"/>
                  <a:gd name="T17" fmla="*/ 491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025">
                    <a:moveTo>
                      <a:pt x="18" y="491"/>
                    </a:moveTo>
                    <a:cubicBezTo>
                      <a:pt x="11" y="357"/>
                      <a:pt x="2" y="223"/>
                      <a:pt x="0" y="88"/>
                    </a:cubicBezTo>
                    <a:cubicBezTo>
                      <a:pt x="0" y="59"/>
                      <a:pt x="23" y="29"/>
                      <a:pt x="36" y="0"/>
                    </a:cubicBezTo>
                    <a:cubicBezTo>
                      <a:pt x="52" y="26"/>
                      <a:pt x="80" y="51"/>
                      <a:pt x="82" y="78"/>
                    </a:cubicBezTo>
                    <a:cubicBezTo>
                      <a:pt x="97" y="364"/>
                      <a:pt x="108" y="650"/>
                      <a:pt x="117" y="936"/>
                    </a:cubicBezTo>
                    <a:cubicBezTo>
                      <a:pt x="118" y="965"/>
                      <a:pt x="94" y="995"/>
                      <a:pt x="81" y="1025"/>
                    </a:cubicBezTo>
                    <a:cubicBezTo>
                      <a:pt x="65" y="995"/>
                      <a:pt x="37" y="967"/>
                      <a:pt x="35" y="936"/>
                    </a:cubicBezTo>
                    <a:cubicBezTo>
                      <a:pt x="23" y="788"/>
                      <a:pt x="19" y="640"/>
                      <a:pt x="12" y="491"/>
                    </a:cubicBezTo>
                    <a:cubicBezTo>
                      <a:pt x="14" y="491"/>
                      <a:pt x="16" y="491"/>
                      <a:pt x="18" y="4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6" name="Freeform 10"/>
              <p:cNvSpPr/>
              <p:nvPr/>
            </p:nvSpPr>
            <p:spPr bwMode="auto">
              <a:xfrm>
                <a:off x="3846" y="2352"/>
                <a:ext cx="376" cy="143"/>
              </a:xfrm>
              <a:custGeom>
                <a:avLst/>
                <a:gdLst>
                  <a:gd name="T0" fmla="*/ 929 w 973"/>
                  <a:gd name="T1" fmla="*/ 370 h 370"/>
                  <a:gd name="T2" fmla="*/ 863 w 973"/>
                  <a:gd name="T3" fmla="*/ 348 h 370"/>
                  <a:gd name="T4" fmla="*/ 79 w 973"/>
                  <a:gd name="T5" fmla="*/ 90 h 370"/>
                  <a:gd name="T6" fmla="*/ 0 w 973"/>
                  <a:gd name="T7" fmla="*/ 25 h 370"/>
                  <a:gd name="T8" fmla="*/ 97 w 973"/>
                  <a:gd name="T9" fmla="*/ 9 h 370"/>
                  <a:gd name="T10" fmla="*/ 911 w 973"/>
                  <a:gd name="T11" fmla="*/ 277 h 370"/>
                  <a:gd name="T12" fmla="*/ 973 w 973"/>
                  <a:gd name="T13" fmla="*/ 335 h 370"/>
                  <a:gd name="T14" fmla="*/ 929 w 973"/>
                  <a:gd name="T15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3" h="370">
                    <a:moveTo>
                      <a:pt x="929" y="370"/>
                    </a:moveTo>
                    <a:cubicBezTo>
                      <a:pt x="903" y="361"/>
                      <a:pt x="883" y="355"/>
                      <a:pt x="863" y="348"/>
                    </a:cubicBezTo>
                    <a:cubicBezTo>
                      <a:pt x="601" y="263"/>
                      <a:pt x="340" y="179"/>
                      <a:pt x="79" y="90"/>
                    </a:cubicBezTo>
                    <a:cubicBezTo>
                      <a:pt x="49" y="80"/>
                      <a:pt x="26" y="47"/>
                      <a:pt x="0" y="25"/>
                    </a:cubicBezTo>
                    <a:cubicBezTo>
                      <a:pt x="33" y="19"/>
                      <a:pt x="69" y="0"/>
                      <a:pt x="97" y="9"/>
                    </a:cubicBezTo>
                    <a:cubicBezTo>
                      <a:pt x="370" y="95"/>
                      <a:pt x="641" y="185"/>
                      <a:pt x="911" y="277"/>
                    </a:cubicBezTo>
                    <a:cubicBezTo>
                      <a:pt x="935" y="285"/>
                      <a:pt x="953" y="315"/>
                      <a:pt x="973" y="335"/>
                    </a:cubicBezTo>
                    <a:cubicBezTo>
                      <a:pt x="958" y="347"/>
                      <a:pt x="943" y="359"/>
                      <a:pt x="929" y="3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7" name="Freeform 11"/>
              <p:cNvSpPr/>
              <p:nvPr/>
            </p:nvSpPr>
            <p:spPr bwMode="auto">
              <a:xfrm>
                <a:off x="3737" y="1439"/>
                <a:ext cx="338" cy="216"/>
              </a:xfrm>
              <a:custGeom>
                <a:avLst/>
                <a:gdLst>
                  <a:gd name="T0" fmla="*/ 833 w 875"/>
                  <a:gd name="T1" fmla="*/ 0 h 559"/>
                  <a:gd name="T2" fmla="*/ 868 w 875"/>
                  <a:gd name="T3" fmla="*/ 19 h 559"/>
                  <a:gd name="T4" fmla="*/ 866 w 875"/>
                  <a:gd name="T5" fmla="*/ 67 h 559"/>
                  <a:gd name="T6" fmla="*/ 807 w 875"/>
                  <a:gd name="T7" fmla="*/ 110 h 559"/>
                  <a:gd name="T8" fmla="*/ 101 w 875"/>
                  <a:gd name="T9" fmla="*/ 541 h 559"/>
                  <a:gd name="T10" fmla="*/ 0 w 875"/>
                  <a:gd name="T11" fmla="*/ 559 h 559"/>
                  <a:gd name="T12" fmla="*/ 52 w 875"/>
                  <a:gd name="T13" fmla="*/ 475 h 559"/>
                  <a:gd name="T14" fmla="*/ 774 w 875"/>
                  <a:gd name="T15" fmla="*/ 30 h 559"/>
                  <a:gd name="T16" fmla="*/ 833 w 875"/>
                  <a:gd name="T1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5" h="559">
                    <a:moveTo>
                      <a:pt x="833" y="0"/>
                    </a:moveTo>
                    <a:cubicBezTo>
                      <a:pt x="846" y="6"/>
                      <a:pt x="864" y="10"/>
                      <a:pt x="868" y="19"/>
                    </a:cubicBezTo>
                    <a:cubicBezTo>
                      <a:pt x="874" y="33"/>
                      <a:pt x="875" y="57"/>
                      <a:pt x="866" y="67"/>
                    </a:cubicBezTo>
                    <a:cubicBezTo>
                      <a:pt x="851" y="85"/>
                      <a:pt x="828" y="97"/>
                      <a:pt x="807" y="110"/>
                    </a:cubicBezTo>
                    <a:cubicBezTo>
                      <a:pt x="572" y="255"/>
                      <a:pt x="338" y="400"/>
                      <a:pt x="101" y="541"/>
                    </a:cubicBezTo>
                    <a:cubicBezTo>
                      <a:pt x="74" y="558"/>
                      <a:pt x="34" y="553"/>
                      <a:pt x="0" y="559"/>
                    </a:cubicBezTo>
                    <a:cubicBezTo>
                      <a:pt x="17" y="530"/>
                      <a:pt x="27" y="491"/>
                      <a:pt x="52" y="475"/>
                    </a:cubicBezTo>
                    <a:cubicBezTo>
                      <a:pt x="291" y="324"/>
                      <a:pt x="533" y="178"/>
                      <a:pt x="774" y="30"/>
                    </a:cubicBezTo>
                    <a:cubicBezTo>
                      <a:pt x="792" y="19"/>
                      <a:pt x="811" y="11"/>
                      <a:pt x="8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8" name="Freeform 12"/>
              <p:cNvSpPr/>
              <p:nvPr/>
            </p:nvSpPr>
            <p:spPr bwMode="auto">
              <a:xfrm>
                <a:off x="2009" y="2999"/>
                <a:ext cx="190" cy="356"/>
              </a:xfrm>
              <a:custGeom>
                <a:avLst/>
                <a:gdLst>
                  <a:gd name="T0" fmla="*/ 484 w 494"/>
                  <a:gd name="T1" fmla="*/ 4 h 920"/>
                  <a:gd name="T2" fmla="*/ 483 w 494"/>
                  <a:gd name="T3" fmla="*/ 86 h 920"/>
                  <a:gd name="T4" fmla="*/ 296 w 494"/>
                  <a:gd name="T5" fmla="*/ 454 h 920"/>
                  <a:gd name="T6" fmla="*/ 82 w 494"/>
                  <a:gd name="T7" fmla="*/ 868 h 920"/>
                  <a:gd name="T8" fmla="*/ 15 w 494"/>
                  <a:gd name="T9" fmla="*/ 920 h 920"/>
                  <a:gd name="T10" fmla="*/ 11 w 494"/>
                  <a:gd name="T11" fmla="*/ 829 h 920"/>
                  <a:gd name="T12" fmla="*/ 405 w 494"/>
                  <a:gd name="T13" fmla="*/ 55 h 920"/>
                  <a:gd name="T14" fmla="*/ 448 w 494"/>
                  <a:gd name="T15" fmla="*/ 0 h 920"/>
                  <a:gd name="T16" fmla="*/ 484 w 494"/>
                  <a:gd name="T17" fmla="*/ 4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4" h="920">
                    <a:moveTo>
                      <a:pt x="484" y="4"/>
                    </a:moveTo>
                    <a:cubicBezTo>
                      <a:pt x="484" y="31"/>
                      <a:pt x="494" y="63"/>
                      <a:pt x="483" y="86"/>
                    </a:cubicBezTo>
                    <a:cubicBezTo>
                      <a:pt x="423" y="210"/>
                      <a:pt x="359" y="332"/>
                      <a:pt x="296" y="454"/>
                    </a:cubicBezTo>
                    <a:cubicBezTo>
                      <a:pt x="225" y="592"/>
                      <a:pt x="156" y="731"/>
                      <a:pt x="82" y="868"/>
                    </a:cubicBezTo>
                    <a:cubicBezTo>
                      <a:pt x="70" y="890"/>
                      <a:pt x="38" y="902"/>
                      <a:pt x="15" y="920"/>
                    </a:cubicBezTo>
                    <a:cubicBezTo>
                      <a:pt x="13" y="889"/>
                      <a:pt x="0" y="853"/>
                      <a:pt x="11" y="829"/>
                    </a:cubicBezTo>
                    <a:cubicBezTo>
                      <a:pt x="140" y="570"/>
                      <a:pt x="272" y="313"/>
                      <a:pt x="405" y="55"/>
                    </a:cubicBezTo>
                    <a:cubicBezTo>
                      <a:pt x="415" y="35"/>
                      <a:pt x="433" y="18"/>
                      <a:pt x="448" y="0"/>
                    </a:cubicBezTo>
                    <a:cubicBezTo>
                      <a:pt x="460" y="1"/>
                      <a:pt x="472" y="2"/>
                      <a:pt x="48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3597" y="2924"/>
                <a:ext cx="255" cy="314"/>
              </a:xfrm>
              <a:custGeom>
                <a:avLst/>
                <a:gdLst>
                  <a:gd name="T0" fmla="*/ 0 w 660"/>
                  <a:gd name="T1" fmla="*/ 38 h 814"/>
                  <a:gd name="T2" fmla="*/ 33 w 660"/>
                  <a:gd name="T3" fmla="*/ 2 h 814"/>
                  <a:gd name="T4" fmla="*/ 93 w 660"/>
                  <a:gd name="T5" fmla="*/ 33 h 814"/>
                  <a:gd name="T6" fmla="*/ 338 w 660"/>
                  <a:gd name="T7" fmla="*/ 340 h 814"/>
                  <a:gd name="T8" fmla="*/ 646 w 660"/>
                  <a:gd name="T9" fmla="*/ 731 h 814"/>
                  <a:gd name="T10" fmla="*/ 652 w 660"/>
                  <a:gd name="T11" fmla="*/ 814 h 814"/>
                  <a:gd name="T12" fmla="*/ 582 w 660"/>
                  <a:gd name="T13" fmla="*/ 784 h 814"/>
                  <a:gd name="T14" fmla="*/ 28 w 660"/>
                  <a:gd name="T15" fmla="*/ 88 h 814"/>
                  <a:gd name="T16" fmla="*/ 0 w 660"/>
                  <a:gd name="T17" fmla="*/ 3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0" h="814">
                    <a:moveTo>
                      <a:pt x="0" y="38"/>
                    </a:moveTo>
                    <a:cubicBezTo>
                      <a:pt x="12" y="25"/>
                      <a:pt x="25" y="0"/>
                      <a:pt x="33" y="2"/>
                    </a:cubicBezTo>
                    <a:cubicBezTo>
                      <a:pt x="55" y="6"/>
                      <a:pt x="80" y="17"/>
                      <a:pt x="93" y="33"/>
                    </a:cubicBezTo>
                    <a:cubicBezTo>
                      <a:pt x="176" y="134"/>
                      <a:pt x="257" y="237"/>
                      <a:pt x="338" y="340"/>
                    </a:cubicBezTo>
                    <a:cubicBezTo>
                      <a:pt x="441" y="470"/>
                      <a:pt x="546" y="599"/>
                      <a:pt x="646" y="731"/>
                    </a:cubicBezTo>
                    <a:cubicBezTo>
                      <a:pt x="660" y="750"/>
                      <a:pt x="650" y="786"/>
                      <a:pt x="652" y="814"/>
                    </a:cubicBezTo>
                    <a:cubicBezTo>
                      <a:pt x="628" y="805"/>
                      <a:pt x="596" y="802"/>
                      <a:pt x="582" y="784"/>
                    </a:cubicBezTo>
                    <a:cubicBezTo>
                      <a:pt x="395" y="554"/>
                      <a:pt x="212" y="321"/>
                      <a:pt x="28" y="88"/>
                    </a:cubicBezTo>
                    <a:cubicBezTo>
                      <a:pt x="17" y="75"/>
                      <a:pt x="11" y="58"/>
                      <a:pt x="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1765" y="1406"/>
                <a:ext cx="309" cy="263"/>
              </a:xfrm>
              <a:custGeom>
                <a:avLst/>
                <a:gdLst>
                  <a:gd name="T0" fmla="*/ 780 w 800"/>
                  <a:gd name="T1" fmla="*/ 680 h 680"/>
                  <a:gd name="T2" fmla="*/ 698 w 800"/>
                  <a:gd name="T3" fmla="*/ 623 h 680"/>
                  <a:gd name="T4" fmla="*/ 46 w 800"/>
                  <a:gd name="T5" fmla="*/ 83 h 680"/>
                  <a:gd name="T6" fmla="*/ 0 w 800"/>
                  <a:gd name="T7" fmla="*/ 0 h 680"/>
                  <a:gd name="T8" fmla="*/ 98 w 800"/>
                  <a:gd name="T9" fmla="*/ 19 h 680"/>
                  <a:gd name="T10" fmla="*/ 760 w 800"/>
                  <a:gd name="T11" fmla="*/ 563 h 680"/>
                  <a:gd name="T12" fmla="*/ 797 w 800"/>
                  <a:gd name="T13" fmla="*/ 632 h 680"/>
                  <a:gd name="T14" fmla="*/ 780 w 800"/>
                  <a:gd name="T15" fmla="*/ 68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0" h="680">
                    <a:moveTo>
                      <a:pt x="780" y="680"/>
                    </a:moveTo>
                    <a:cubicBezTo>
                      <a:pt x="738" y="651"/>
                      <a:pt x="717" y="638"/>
                      <a:pt x="698" y="623"/>
                    </a:cubicBezTo>
                    <a:cubicBezTo>
                      <a:pt x="480" y="443"/>
                      <a:pt x="262" y="264"/>
                      <a:pt x="46" y="83"/>
                    </a:cubicBezTo>
                    <a:cubicBezTo>
                      <a:pt x="24" y="64"/>
                      <a:pt x="15" y="28"/>
                      <a:pt x="0" y="0"/>
                    </a:cubicBezTo>
                    <a:cubicBezTo>
                      <a:pt x="33" y="6"/>
                      <a:pt x="75" y="1"/>
                      <a:pt x="98" y="19"/>
                    </a:cubicBezTo>
                    <a:cubicBezTo>
                      <a:pt x="321" y="198"/>
                      <a:pt x="541" y="380"/>
                      <a:pt x="760" y="563"/>
                    </a:cubicBezTo>
                    <a:cubicBezTo>
                      <a:pt x="779" y="579"/>
                      <a:pt x="791" y="607"/>
                      <a:pt x="797" y="632"/>
                    </a:cubicBezTo>
                    <a:cubicBezTo>
                      <a:pt x="800" y="646"/>
                      <a:pt x="786" y="664"/>
                      <a:pt x="780" y="6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1538" y="2321"/>
                <a:ext cx="395" cy="59"/>
              </a:xfrm>
              <a:custGeom>
                <a:avLst/>
                <a:gdLst>
                  <a:gd name="T0" fmla="*/ 0 w 1023"/>
                  <a:gd name="T1" fmla="*/ 104 h 153"/>
                  <a:gd name="T2" fmla="*/ 85 w 1023"/>
                  <a:gd name="T3" fmla="*/ 68 h 153"/>
                  <a:gd name="T4" fmla="*/ 930 w 1023"/>
                  <a:gd name="T5" fmla="*/ 2 h 153"/>
                  <a:gd name="T6" fmla="*/ 1023 w 1023"/>
                  <a:gd name="T7" fmla="*/ 36 h 153"/>
                  <a:gd name="T8" fmla="*/ 932 w 1023"/>
                  <a:gd name="T9" fmla="*/ 83 h 153"/>
                  <a:gd name="T10" fmla="*/ 119 w 1023"/>
                  <a:gd name="T11" fmla="*/ 150 h 153"/>
                  <a:gd name="T12" fmla="*/ 10 w 1023"/>
                  <a:gd name="T13" fmla="*/ 144 h 153"/>
                  <a:gd name="T14" fmla="*/ 0 w 1023"/>
                  <a:gd name="T15" fmla="*/ 10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3" h="153">
                    <a:moveTo>
                      <a:pt x="0" y="104"/>
                    </a:moveTo>
                    <a:cubicBezTo>
                      <a:pt x="28" y="91"/>
                      <a:pt x="56" y="70"/>
                      <a:pt x="85" y="68"/>
                    </a:cubicBezTo>
                    <a:cubicBezTo>
                      <a:pt x="367" y="43"/>
                      <a:pt x="648" y="21"/>
                      <a:pt x="930" y="2"/>
                    </a:cubicBezTo>
                    <a:cubicBezTo>
                      <a:pt x="960" y="0"/>
                      <a:pt x="992" y="24"/>
                      <a:pt x="1023" y="36"/>
                    </a:cubicBezTo>
                    <a:cubicBezTo>
                      <a:pt x="993" y="52"/>
                      <a:pt x="964" y="80"/>
                      <a:pt x="932" y="83"/>
                    </a:cubicBezTo>
                    <a:cubicBezTo>
                      <a:pt x="661" y="108"/>
                      <a:pt x="390" y="129"/>
                      <a:pt x="119" y="150"/>
                    </a:cubicBezTo>
                    <a:cubicBezTo>
                      <a:pt x="83" y="153"/>
                      <a:pt x="46" y="146"/>
                      <a:pt x="10" y="144"/>
                    </a:cubicBezTo>
                    <a:cubicBezTo>
                      <a:pt x="7" y="131"/>
                      <a:pt x="3" y="117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  <p:grpSp>
          <p:nvGrpSpPr>
            <p:cNvPr id="92" name="Group 4"/>
            <p:cNvGrpSpPr>
              <a:grpSpLocks noChangeAspect="1"/>
            </p:cNvGrpSpPr>
            <p:nvPr/>
          </p:nvGrpSpPr>
          <p:grpSpPr bwMode="auto">
            <a:xfrm>
              <a:off x="9435861" y="1998872"/>
              <a:ext cx="586779" cy="915439"/>
              <a:chOff x="2191" y="671"/>
              <a:chExt cx="1416" cy="2209"/>
            </a:xfrm>
            <a:solidFill>
              <a:schemeClr val="accent3"/>
            </a:solidFill>
          </p:grpSpPr>
          <p:sp>
            <p:nvSpPr>
              <p:cNvPr id="93" name="Freeform 19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4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5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6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  <p:sp>
          <p:nvSpPr>
            <p:cNvPr id="97" name="Freeform 23"/>
            <p:cNvSpPr/>
            <p:nvPr/>
          </p:nvSpPr>
          <p:spPr>
            <a:xfrm>
              <a:off x="8895654" y="0"/>
              <a:ext cx="735069" cy="2146421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sp>
          <p:nvSpPr>
            <p:cNvPr id="98" name="Freeform 24"/>
            <p:cNvSpPr/>
            <p:nvPr/>
          </p:nvSpPr>
          <p:spPr>
            <a:xfrm flipH="1">
              <a:off x="9097289" y="32620"/>
              <a:ext cx="735069" cy="3185108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8541962" y="2124002"/>
              <a:ext cx="716979" cy="1118571"/>
              <a:chOff x="2191" y="671"/>
              <a:chExt cx="1416" cy="2209"/>
            </a:xfrm>
            <a:solidFill>
              <a:schemeClr val="accent2"/>
            </a:solidFill>
          </p:grpSpPr>
          <p:sp>
            <p:nvSpPr>
              <p:cNvPr id="100" name="Freeform 26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2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3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</p:grpSp>
      <p:sp>
        <p:nvSpPr>
          <p:cNvPr id="110" name="Docer Falling Dust PPT demo 10"/>
          <p:cNvSpPr/>
          <p:nvPr/>
        </p:nvSpPr>
        <p:spPr>
          <a:xfrm>
            <a:off x="833120" y="2985135"/>
            <a:ext cx="7637780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U</a:t>
            </a:r>
            <a:r>
              <a:rPr lang="zh-CN" altLang="en-US" sz="2400" dirty="0" smtClean="0"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tilizing word vector matching</a:t>
            </a:r>
            <a:endParaRPr lang="zh-CN" altLang="en-US" sz="2400" dirty="0" smtClean="0"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</a:t>
            </a:r>
            <a:r>
              <a:rPr lang="zh-CN" altLang="en-US" sz="2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nternal</a:t>
            </a:r>
            <a:r>
              <a:rPr lang="en-US" altLang="zh-CN" sz="2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logic </a:t>
            </a:r>
            <a:r>
              <a:rPr lang="zh-CN" altLang="en-US" sz="2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coherence</a:t>
            </a:r>
            <a:endParaRPr sz="2400" dirty="0" smtClean="0">
              <a:latin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111" name="Docer Falling Dust PPT demo 9"/>
          <p:cNvSpPr/>
          <p:nvPr/>
        </p:nvSpPr>
        <p:spPr>
          <a:xfrm>
            <a:off x="1003300" y="2215515"/>
            <a:ext cx="4123690" cy="64516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sz="3600" dirty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汉仪旗黑-55简" panose="00020600040101010101" charset="-128"/>
              </a:rPr>
              <a:t>Topic clustering</a:t>
            </a:r>
            <a:endParaRPr lang="zh-CN" altLang="en-US" sz="3600" dirty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sp>
        <p:nvSpPr>
          <p:cNvPr id="105" name="Docer Falling Dust PPT demo 2"/>
          <p:cNvSpPr/>
          <p:nvPr>
            <p:custDataLst>
              <p:tags r:id="rId1"/>
            </p:custDataLst>
          </p:nvPr>
        </p:nvSpPr>
        <p:spPr>
          <a:xfrm rot="5400000">
            <a:off x="1989455" y="501650"/>
            <a:ext cx="756920" cy="2421890"/>
          </a:xfrm>
          <a:prstGeom prst="homePlate">
            <a:avLst>
              <a:gd name="adj" fmla="val 296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07" name="Docer Falling Dust PPT demo 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119630" y="1386840"/>
            <a:ext cx="568960" cy="616585"/>
          </a:xfrm>
          <a:custGeom>
            <a:avLst/>
            <a:gdLst>
              <a:gd name="T0" fmla="*/ 16 w 88"/>
              <a:gd name="T1" fmla="*/ 12 h 100"/>
              <a:gd name="T2" fmla="*/ 12 w 88"/>
              <a:gd name="T3" fmla="*/ 16 h 100"/>
              <a:gd name="T4" fmla="*/ 0 w 88"/>
              <a:gd name="T5" fmla="*/ 88 h 100"/>
              <a:gd name="T6" fmla="*/ 12 w 88"/>
              <a:gd name="T7" fmla="*/ 100 h 100"/>
              <a:gd name="T8" fmla="*/ 69 w 88"/>
              <a:gd name="T9" fmla="*/ 97 h 100"/>
              <a:gd name="T10" fmla="*/ 72 w 88"/>
              <a:gd name="T11" fmla="*/ 84 h 100"/>
              <a:gd name="T12" fmla="*/ 85 w 88"/>
              <a:gd name="T13" fmla="*/ 81 h 100"/>
              <a:gd name="T14" fmla="*/ 88 w 88"/>
              <a:gd name="T15" fmla="*/ 28 h 100"/>
              <a:gd name="T16" fmla="*/ 69 w 88"/>
              <a:gd name="T17" fmla="*/ 3 h 100"/>
              <a:gd name="T18" fmla="*/ 28 w 88"/>
              <a:gd name="T19" fmla="*/ 0 h 100"/>
              <a:gd name="T20" fmla="*/ 58 w 88"/>
              <a:gd name="T21" fmla="*/ 8 h 100"/>
              <a:gd name="T22" fmla="*/ 60 w 88"/>
              <a:gd name="T23" fmla="*/ 21 h 100"/>
              <a:gd name="T24" fmla="*/ 78 w 88"/>
              <a:gd name="T25" fmla="*/ 28 h 100"/>
              <a:gd name="T26" fmla="*/ 80 w 88"/>
              <a:gd name="T27" fmla="*/ 72 h 100"/>
              <a:gd name="T28" fmla="*/ 28 w 88"/>
              <a:gd name="T29" fmla="*/ 76 h 100"/>
              <a:gd name="T30" fmla="*/ 24 w 88"/>
              <a:gd name="T31" fmla="*/ 12 h 100"/>
              <a:gd name="T32" fmla="*/ 12 w 88"/>
              <a:gd name="T33" fmla="*/ 24 h 100"/>
              <a:gd name="T34" fmla="*/ 16 w 88"/>
              <a:gd name="T35" fmla="*/ 72 h 100"/>
              <a:gd name="T36" fmla="*/ 28 w 88"/>
              <a:gd name="T37" fmla="*/ 84 h 100"/>
              <a:gd name="T38" fmla="*/ 64 w 88"/>
              <a:gd name="T39" fmla="*/ 88 h 100"/>
              <a:gd name="T40" fmla="*/ 12 w 88"/>
              <a:gd name="T41" fmla="*/ 92 h 100"/>
              <a:gd name="T42" fmla="*/ 8 w 88"/>
              <a:gd name="T43" fmla="*/ 28 h 100"/>
              <a:gd name="T44" fmla="*/ 36 w 88"/>
              <a:gd name="T45" fmla="*/ 28 h 100"/>
              <a:gd name="T46" fmla="*/ 52 w 88"/>
              <a:gd name="T47" fmla="*/ 32 h 100"/>
              <a:gd name="T48" fmla="*/ 36 w 88"/>
              <a:gd name="T49" fmla="*/ 28 h 100"/>
              <a:gd name="T50" fmla="*/ 36 w 88"/>
              <a:gd name="T51" fmla="*/ 40 h 100"/>
              <a:gd name="T52" fmla="*/ 68 w 88"/>
              <a:gd name="T53" fmla="*/ 36 h 100"/>
              <a:gd name="T54" fmla="*/ 36 w 88"/>
              <a:gd name="T55" fmla="*/ 44 h 100"/>
              <a:gd name="T56" fmla="*/ 68 w 88"/>
              <a:gd name="T57" fmla="*/ 48 h 100"/>
              <a:gd name="T58" fmla="*/ 36 w 88"/>
              <a:gd name="T59" fmla="*/ 44 h 100"/>
              <a:gd name="T60" fmla="*/ 36 w 88"/>
              <a:gd name="T61" fmla="*/ 56 h 100"/>
              <a:gd name="T62" fmla="*/ 68 w 88"/>
              <a:gd name="T63" fmla="*/ 52 h 100"/>
              <a:gd name="T64" fmla="*/ 36 w 88"/>
              <a:gd name="T65" fmla="*/ 60 h 100"/>
              <a:gd name="T66" fmla="*/ 68 w 88"/>
              <a:gd name="T67" fmla="*/ 64 h 100"/>
              <a:gd name="T68" fmla="*/ 36 w 88"/>
              <a:gd name="T69" fmla="*/ 6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8" h="100">
                <a:moveTo>
                  <a:pt x="28" y="0"/>
                </a:moveTo>
                <a:cubicBezTo>
                  <a:pt x="20" y="0"/>
                  <a:pt x="16" y="5"/>
                  <a:pt x="16" y="12"/>
                </a:cubicBezTo>
                <a:cubicBezTo>
                  <a:pt x="16" y="16"/>
                  <a:pt x="16" y="16"/>
                  <a:pt x="16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4" y="16"/>
                  <a:pt x="0" y="21"/>
                  <a:pt x="0" y="2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1"/>
                  <a:pt x="1" y="94"/>
                  <a:pt x="3" y="96"/>
                </a:cubicBezTo>
                <a:cubicBezTo>
                  <a:pt x="5" y="99"/>
                  <a:pt x="8" y="100"/>
                  <a:pt x="12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3" y="100"/>
                  <a:pt x="66" y="99"/>
                  <a:pt x="69" y="97"/>
                </a:cubicBezTo>
                <a:cubicBezTo>
                  <a:pt x="71" y="95"/>
                  <a:pt x="72" y="91"/>
                  <a:pt x="72" y="88"/>
                </a:cubicBezTo>
                <a:cubicBezTo>
                  <a:pt x="72" y="84"/>
                  <a:pt x="72" y="84"/>
                  <a:pt x="72" y="84"/>
                </a:cubicBezTo>
                <a:cubicBezTo>
                  <a:pt x="76" y="84"/>
                  <a:pt x="76" y="84"/>
                  <a:pt x="76" y="84"/>
                </a:cubicBezTo>
                <a:cubicBezTo>
                  <a:pt x="79" y="84"/>
                  <a:pt x="82" y="83"/>
                  <a:pt x="85" y="81"/>
                </a:cubicBezTo>
                <a:cubicBezTo>
                  <a:pt x="87" y="79"/>
                  <a:pt x="88" y="75"/>
                  <a:pt x="88" y="72"/>
                </a:cubicBezTo>
                <a:cubicBezTo>
                  <a:pt x="88" y="28"/>
                  <a:pt x="88" y="28"/>
                  <a:pt x="88" y="28"/>
                </a:cubicBezTo>
                <a:cubicBezTo>
                  <a:pt x="88" y="24"/>
                  <a:pt x="87" y="21"/>
                  <a:pt x="85" y="19"/>
                </a:cubicBezTo>
                <a:cubicBezTo>
                  <a:pt x="69" y="3"/>
                  <a:pt x="69" y="3"/>
                  <a:pt x="69" y="3"/>
                </a:cubicBezTo>
                <a:cubicBezTo>
                  <a:pt x="67" y="1"/>
                  <a:pt x="63" y="0"/>
                  <a:pt x="60" y="0"/>
                </a:cubicBezTo>
                <a:lnTo>
                  <a:pt x="28" y="0"/>
                </a:lnTo>
                <a:close/>
                <a:moveTo>
                  <a:pt x="28" y="8"/>
                </a:moveTo>
                <a:cubicBezTo>
                  <a:pt x="58" y="8"/>
                  <a:pt x="58" y="8"/>
                  <a:pt x="58" y="8"/>
                </a:cubicBezTo>
                <a:cubicBezTo>
                  <a:pt x="59" y="8"/>
                  <a:pt x="60" y="9"/>
                  <a:pt x="60" y="10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25"/>
                  <a:pt x="62" y="28"/>
                  <a:pt x="67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80" y="28"/>
                  <a:pt x="80" y="30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4"/>
                  <a:pt x="78" y="76"/>
                  <a:pt x="76" y="76"/>
                </a:cubicBezTo>
                <a:cubicBezTo>
                  <a:pt x="28" y="76"/>
                  <a:pt x="28" y="76"/>
                  <a:pt x="28" y="76"/>
                </a:cubicBezTo>
                <a:cubicBezTo>
                  <a:pt x="26" y="76"/>
                  <a:pt x="24" y="75"/>
                  <a:pt x="24" y="7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9"/>
                  <a:pt x="26" y="8"/>
                  <a:pt x="28" y="8"/>
                </a:cubicBezTo>
                <a:close/>
                <a:moveTo>
                  <a:pt x="12" y="24"/>
                </a:moveTo>
                <a:cubicBezTo>
                  <a:pt x="16" y="24"/>
                  <a:pt x="16" y="24"/>
                  <a:pt x="16" y="24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5"/>
                  <a:pt x="17" y="78"/>
                  <a:pt x="19" y="80"/>
                </a:cubicBezTo>
                <a:cubicBezTo>
                  <a:pt x="21" y="83"/>
                  <a:pt x="24" y="84"/>
                  <a:pt x="28" y="84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90"/>
                  <a:pt x="62" y="92"/>
                  <a:pt x="60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1"/>
                  <a:pt x="8" y="88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5"/>
                  <a:pt x="10" y="24"/>
                  <a:pt x="12" y="24"/>
                </a:cubicBezTo>
                <a:close/>
                <a:moveTo>
                  <a:pt x="36" y="28"/>
                </a:moveTo>
                <a:cubicBezTo>
                  <a:pt x="36" y="32"/>
                  <a:pt x="36" y="32"/>
                  <a:pt x="36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28"/>
                  <a:pt x="52" y="28"/>
                  <a:pt x="52" y="28"/>
                </a:cubicBezTo>
                <a:lnTo>
                  <a:pt x="36" y="28"/>
                </a:lnTo>
                <a:close/>
                <a:moveTo>
                  <a:pt x="36" y="36"/>
                </a:moveTo>
                <a:cubicBezTo>
                  <a:pt x="36" y="40"/>
                  <a:pt x="36" y="40"/>
                  <a:pt x="36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36"/>
                  <a:pt x="68" y="36"/>
                  <a:pt x="68" y="36"/>
                </a:cubicBezTo>
                <a:lnTo>
                  <a:pt x="36" y="36"/>
                </a:lnTo>
                <a:close/>
                <a:moveTo>
                  <a:pt x="36" y="44"/>
                </a:moveTo>
                <a:cubicBezTo>
                  <a:pt x="36" y="48"/>
                  <a:pt x="36" y="48"/>
                  <a:pt x="36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4"/>
                  <a:pt x="68" y="44"/>
                  <a:pt x="68" y="44"/>
                </a:cubicBezTo>
                <a:lnTo>
                  <a:pt x="36" y="44"/>
                </a:lnTo>
                <a:close/>
                <a:moveTo>
                  <a:pt x="36" y="52"/>
                </a:moveTo>
                <a:cubicBezTo>
                  <a:pt x="36" y="56"/>
                  <a:pt x="36" y="56"/>
                  <a:pt x="36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2"/>
                  <a:pt x="68" y="52"/>
                  <a:pt x="68" y="52"/>
                </a:cubicBezTo>
                <a:lnTo>
                  <a:pt x="36" y="52"/>
                </a:lnTo>
                <a:close/>
                <a:moveTo>
                  <a:pt x="36" y="60"/>
                </a:moveTo>
                <a:cubicBezTo>
                  <a:pt x="36" y="64"/>
                  <a:pt x="36" y="64"/>
                  <a:pt x="36" y="64"/>
                </a:cubicBezTo>
                <a:cubicBezTo>
                  <a:pt x="68" y="64"/>
                  <a:pt x="68" y="64"/>
                  <a:pt x="68" y="64"/>
                </a:cubicBezTo>
                <a:cubicBezTo>
                  <a:pt x="68" y="60"/>
                  <a:pt x="68" y="60"/>
                  <a:pt x="68" y="60"/>
                </a:cubicBezTo>
                <a:lnTo>
                  <a:pt x="36" y="60"/>
                </a:lnTo>
                <a:close/>
              </a:path>
            </a:pathLst>
          </a:custGeom>
          <a:solidFill>
            <a:schemeClr val="bg1"/>
          </a:solidFill>
          <a:ln w="19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10" grpId="0"/>
      <p:bldP spid="1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900" y="240665"/>
            <a:ext cx="5037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Innovative </a:t>
            </a:r>
            <a:r>
              <a:rPr lang="zh-CN" altLang="en-US" sz="2400" dirty="0" smtClean="0">
                <a:solidFill>
                  <a:schemeClr val="tx1"/>
                </a:solidFill>
                <a:latin typeface="Yu Gothic" panose="020B0400000000000000" charset="-128"/>
                <a:ea typeface="Yu Gothic" panose="020B0400000000000000" charset="-128"/>
                <a:cs typeface="汉仪旗黑-55简" panose="00020600040101010101" charset="-128"/>
                <a:sym typeface="+mn-ea"/>
              </a:rPr>
              <a:t>&amp;</a:t>
            </a:r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Orignality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/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541962" y="-11431"/>
            <a:ext cx="2579428" cy="6152769"/>
            <a:chOff x="8541962" y="0"/>
            <a:chExt cx="2271181" cy="5417500"/>
          </a:xfrm>
        </p:grpSpPr>
        <p:sp>
          <p:nvSpPr>
            <p:cNvPr id="79" name="Freeform 17"/>
            <p:cNvSpPr/>
            <p:nvPr/>
          </p:nvSpPr>
          <p:spPr>
            <a:xfrm flipV="1">
              <a:off x="8991683" y="32619"/>
              <a:ext cx="735069" cy="1938900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80" name="Group 4"/>
            <p:cNvGrpSpPr>
              <a:grpSpLocks noChangeAspect="1"/>
            </p:cNvGrpSpPr>
            <p:nvPr/>
          </p:nvGrpSpPr>
          <p:grpSpPr bwMode="auto">
            <a:xfrm>
              <a:off x="8823398" y="3209682"/>
              <a:ext cx="1989745" cy="2207818"/>
              <a:chOff x="1538" y="671"/>
              <a:chExt cx="2684" cy="2978"/>
            </a:xfrm>
            <a:solidFill>
              <a:schemeClr val="accent1"/>
            </a:solidFill>
            <a:effectLst/>
          </p:grpSpPr>
          <p:sp>
            <p:nvSpPr>
              <p:cNvPr id="81" name="Freeform 6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3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4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5" name="Freeform 9"/>
              <p:cNvSpPr/>
              <p:nvPr/>
            </p:nvSpPr>
            <p:spPr bwMode="auto">
              <a:xfrm>
                <a:off x="2904" y="3253"/>
                <a:ext cx="45" cy="396"/>
              </a:xfrm>
              <a:custGeom>
                <a:avLst/>
                <a:gdLst>
                  <a:gd name="T0" fmla="*/ 18 w 118"/>
                  <a:gd name="T1" fmla="*/ 491 h 1025"/>
                  <a:gd name="T2" fmla="*/ 0 w 118"/>
                  <a:gd name="T3" fmla="*/ 88 h 1025"/>
                  <a:gd name="T4" fmla="*/ 36 w 118"/>
                  <a:gd name="T5" fmla="*/ 0 h 1025"/>
                  <a:gd name="T6" fmla="*/ 82 w 118"/>
                  <a:gd name="T7" fmla="*/ 78 h 1025"/>
                  <a:gd name="T8" fmla="*/ 117 w 118"/>
                  <a:gd name="T9" fmla="*/ 936 h 1025"/>
                  <a:gd name="T10" fmla="*/ 81 w 118"/>
                  <a:gd name="T11" fmla="*/ 1025 h 1025"/>
                  <a:gd name="T12" fmla="*/ 35 w 118"/>
                  <a:gd name="T13" fmla="*/ 936 h 1025"/>
                  <a:gd name="T14" fmla="*/ 12 w 118"/>
                  <a:gd name="T15" fmla="*/ 491 h 1025"/>
                  <a:gd name="T16" fmla="*/ 18 w 118"/>
                  <a:gd name="T17" fmla="*/ 491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025">
                    <a:moveTo>
                      <a:pt x="18" y="491"/>
                    </a:moveTo>
                    <a:cubicBezTo>
                      <a:pt x="11" y="357"/>
                      <a:pt x="2" y="223"/>
                      <a:pt x="0" y="88"/>
                    </a:cubicBezTo>
                    <a:cubicBezTo>
                      <a:pt x="0" y="59"/>
                      <a:pt x="23" y="29"/>
                      <a:pt x="36" y="0"/>
                    </a:cubicBezTo>
                    <a:cubicBezTo>
                      <a:pt x="52" y="26"/>
                      <a:pt x="80" y="51"/>
                      <a:pt x="82" y="78"/>
                    </a:cubicBezTo>
                    <a:cubicBezTo>
                      <a:pt x="97" y="364"/>
                      <a:pt x="108" y="650"/>
                      <a:pt x="117" y="936"/>
                    </a:cubicBezTo>
                    <a:cubicBezTo>
                      <a:pt x="118" y="965"/>
                      <a:pt x="94" y="995"/>
                      <a:pt x="81" y="1025"/>
                    </a:cubicBezTo>
                    <a:cubicBezTo>
                      <a:pt x="65" y="995"/>
                      <a:pt x="37" y="967"/>
                      <a:pt x="35" y="936"/>
                    </a:cubicBezTo>
                    <a:cubicBezTo>
                      <a:pt x="23" y="788"/>
                      <a:pt x="19" y="640"/>
                      <a:pt x="12" y="491"/>
                    </a:cubicBezTo>
                    <a:cubicBezTo>
                      <a:pt x="14" y="491"/>
                      <a:pt x="16" y="491"/>
                      <a:pt x="18" y="4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6" name="Freeform 10"/>
              <p:cNvSpPr/>
              <p:nvPr/>
            </p:nvSpPr>
            <p:spPr bwMode="auto">
              <a:xfrm>
                <a:off x="3846" y="2352"/>
                <a:ext cx="376" cy="143"/>
              </a:xfrm>
              <a:custGeom>
                <a:avLst/>
                <a:gdLst>
                  <a:gd name="T0" fmla="*/ 929 w 973"/>
                  <a:gd name="T1" fmla="*/ 370 h 370"/>
                  <a:gd name="T2" fmla="*/ 863 w 973"/>
                  <a:gd name="T3" fmla="*/ 348 h 370"/>
                  <a:gd name="T4" fmla="*/ 79 w 973"/>
                  <a:gd name="T5" fmla="*/ 90 h 370"/>
                  <a:gd name="T6" fmla="*/ 0 w 973"/>
                  <a:gd name="T7" fmla="*/ 25 h 370"/>
                  <a:gd name="T8" fmla="*/ 97 w 973"/>
                  <a:gd name="T9" fmla="*/ 9 h 370"/>
                  <a:gd name="T10" fmla="*/ 911 w 973"/>
                  <a:gd name="T11" fmla="*/ 277 h 370"/>
                  <a:gd name="T12" fmla="*/ 973 w 973"/>
                  <a:gd name="T13" fmla="*/ 335 h 370"/>
                  <a:gd name="T14" fmla="*/ 929 w 973"/>
                  <a:gd name="T15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3" h="370">
                    <a:moveTo>
                      <a:pt x="929" y="370"/>
                    </a:moveTo>
                    <a:cubicBezTo>
                      <a:pt x="903" y="361"/>
                      <a:pt x="883" y="355"/>
                      <a:pt x="863" y="348"/>
                    </a:cubicBezTo>
                    <a:cubicBezTo>
                      <a:pt x="601" y="263"/>
                      <a:pt x="340" y="179"/>
                      <a:pt x="79" y="90"/>
                    </a:cubicBezTo>
                    <a:cubicBezTo>
                      <a:pt x="49" y="80"/>
                      <a:pt x="26" y="47"/>
                      <a:pt x="0" y="25"/>
                    </a:cubicBezTo>
                    <a:cubicBezTo>
                      <a:pt x="33" y="19"/>
                      <a:pt x="69" y="0"/>
                      <a:pt x="97" y="9"/>
                    </a:cubicBezTo>
                    <a:cubicBezTo>
                      <a:pt x="370" y="95"/>
                      <a:pt x="641" y="185"/>
                      <a:pt x="911" y="277"/>
                    </a:cubicBezTo>
                    <a:cubicBezTo>
                      <a:pt x="935" y="285"/>
                      <a:pt x="953" y="315"/>
                      <a:pt x="973" y="335"/>
                    </a:cubicBezTo>
                    <a:cubicBezTo>
                      <a:pt x="958" y="347"/>
                      <a:pt x="943" y="359"/>
                      <a:pt x="929" y="3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7" name="Freeform 11"/>
              <p:cNvSpPr/>
              <p:nvPr/>
            </p:nvSpPr>
            <p:spPr bwMode="auto">
              <a:xfrm>
                <a:off x="3737" y="1439"/>
                <a:ext cx="338" cy="216"/>
              </a:xfrm>
              <a:custGeom>
                <a:avLst/>
                <a:gdLst>
                  <a:gd name="T0" fmla="*/ 833 w 875"/>
                  <a:gd name="T1" fmla="*/ 0 h 559"/>
                  <a:gd name="T2" fmla="*/ 868 w 875"/>
                  <a:gd name="T3" fmla="*/ 19 h 559"/>
                  <a:gd name="T4" fmla="*/ 866 w 875"/>
                  <a:gd name="T5" fmla="*/ 67 h 559"/>
                  <a:gd name="T6" fmla="*/ 807 w 875"/>
                  <a:gd name="T7" fmla="*/ 110 h 559"/>
                  <a:gd name="T8" fmla="*/ 101 w 875"/>
                  <a:gd name="T9" fmla="*/ 541 h 559"/>
                  <a:gd name="T10" fmla="*/ 0 w 875"/>
                  <a:gd name="T11" fmla="*/ 559 h 559"/>
                  <a:gd name="T12" fmla="*/ 52 w 875"/>
                  <a:gd name="T13" fmla="*/ 475 h 559"/>
                  <a:gd name="T14" fmla="*/ 774 w 875"/>
                  <a:gd name="T15" fmla="*/ 30 h 559"/>
                  <a:gd name="T16" fmla="*/ 833 w 875"/>
                  <a:gd name="T1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5" h="559">
                    <a:moveTo>
                      <a:pt x="833" y="0"/>
                    </a:moveTo>
                    <a:cubicBezTo>
                      <a:pt x="846" y="6"/>
                      <a:pt x="864" y="10"/>
                      <a:pt x="868" y="19"/>
                    </a:cubicBezTo>
                    <a:cubicBezTo>
                      <a:pt x="874" y="33"/>
                      <a:pt x="875" y="57"/>
                      <a:pt x="866" y="67"/>
                    </a:cubicBezTo>
                    <a:cubicBezTo>
                      <a:pt x="851" y="85"/>
                      <a:pt x="828" y="97"/>
                      <a:pt x="807" y="110"/>
                    </a:cubicBezTo>
                    <a:cubicBezTo>
                      <a:pt x="572" y="255"/>
                      <a:pt x="338" y="400"/>
                      <a:pt x="101" y="541"/>
                    </a:cubicBezTo>
                    <a:cubicBezTo>
                      <a:pt x="74" y="558"/>
                      <a:pt x="34" y="553"/>
                      <a:pt x="0" y="559"/>
                    </a:cubicBezTo>
                    <a:cubicBezTo>
                      <a:pt x="17" y="530"/>
                      <a:pt x="27" y="491"/>
                      <a:pt x="52" y="475"/>
                    </a:cubicBezTo>
                    <a:cubicBezTo>
                      <a:pt x="291" y="324"/>
                      <a:pt x="533" y="178"/>
                      <a:pt x="774" y="30"/>
                    </a:cubicBezTo>
                    <a:cubicBezTo>
                      <a:pt x="792" y="19"/>
                      <a:pt x="811" y="11"/>
                      <a:pt x="8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8" name="Freeform 12"/>
              <p:cNvSpPr/>
              <p:nvPr/>
            </p:nvSpPr>
            <p:spPr bwMode="auto">
              <a:xfrm>
                <a:off x="2009" y="2999"/>
                <a:ext cx="190" cy="356"/>
              </a:xfrm>
              <a:custGeom>
                <a:avLst/>
                <a:gdLst>
                  <a:gd name="T0" fmla="*/ 484 w 494"/>
                  <a:gd name="T1" fmla="*/ 4 h 920"/>
                  <a:gd name="T2" fmla="*/ 483 w 494"/>
                  <a:gd name="T3" fmla="*/ 86 h 920"/>
                  <a:gd name="T4" fmla="*/ 296 w 494"/>
                  <a:gd name="T5" fmla="*/ 454 h 920"/>
                  <a:gd name="T6" fmla="*/ 82 w 494"/>
                  <a:gd name="T7" fmla="*/ 868 h 920"/>
                  <a:gd name="T8" fmla="*/ 15 w 494"/>
                  <a:gd name="T9" fmla="*/ 920 h 920"/>
                  <a:gd name="T10" fmla="*/ 11 w 494"/>
                  <a:gd name="T11" fmla="*/ 829 h 920"/>
                  <a:gd name="T12" fmla="*/ 405 w 494"/>
                  <a:gd name="T13" fmla="*/ 55 h 920"/>
                  <a:gd name="T14" fmla="*/ 448 w 494"/>
                  <a:gd name="T15" fmla="*/ 0 h 920"/>
                  <a:gd name="T16" fmla="*/ 484 w 494"/>
                  <a:gd name="T17" fmla="*/ 4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4" h="920">
                    <a:moveTo>
                      <a:pt x="484" y="4"/>
                    </a:moveTo>
                    <a:cubicBezTo>
                      <a:pt x="484" y="31"/>
                      <a:pt x="494" y="63"/>
                      <a:pt x="483" y="86"/>
                    </a:cubicBezTo>
                    <a:cubicBezTo>
                      <a:pt x="423" y="210"/>
                      <a:pt x="359" y="332"/>
                      <a:pt x="296" y="454"/>
                    </a:cubicBezTo>
                    <a:cubicBezTo>
                      <a:pt x="225" y="592"/>
                      <a:pt x="156" y="731"/>
                      <a:pt x="82" y="868"/>
                    </a:cubicBezTo>
                    <a:cubicBezTo>
                      <a:pt x="70" y="890"/>
                      <a:pt x="38" y="902"/>
                      <a:pt x="15" y="920"/>
                    </a:cubicBezTo>
                    <a:cubicBezTo>
                      <a:pt x="13" y="889"/>
                      <a:pt x="0" y="853"/>
                      <a:pt x="11" y="829"/>
                    </a:cubicBezTo>
                    <a:cubicBezTo>
                      <a:pt x="140" y="570"/>
                      <a:pt x="272" y="313"/>
                      <a:pt x="405" y="55"/>
                    </a:cubicBezTo>
                    <a:cubicBezTo>
                      <a:pt x="415" y="35"/>
                      <a:pt x="433" y="18"/>
                      <a:pt x="448" y="0"/>
                    </a:cubicBezTo>
                    <a:cubicBezTo>
                      <a:pt x="460" y="1"/>
                      <a:pt x="472" y="2"/>
                      <a:pt x="48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3597" y="2924"/>
                <a:ext cx="255" cy="314"/>
              </a:xfrm>
              <a:custGeom>
                <a:avLst/>
                <a:gdLst>
                  <a:gd name="T0" fmla="*/ 0 w 660"/>
                  <a:gd name="T1" fmla="*/ 38 h 814"/>
                  <a:gd name="T2" fmla="*/ 33 w 660"/>
                  <a:gd name="T3" fmla="*/ 2 h 814"/>
                  <a:gd name="T4" fmla="*/ 93 w 660"/>
                  <a:gd name="T5" fmla="*/ 33 h 814"/>
                  <a:gd name="T6" fmla="*/ 338 w 660"/>
                  <a:gd name="T7" fmla="*/ 340 h 814"/>
                  <a:gd name="T8" fmla="*/ 646 w 660"/>
                  <a:gd name="T9" fmla="*/ 731 h 814"/>
                  <a:gd name="T10" fmla="*/ 652 w 660"/>
                  <a:gd name="T11" fmla="*/ 814 h 814"/>
                  <a:gd name="T12" fmla="*/ 582 w 660"/>
                  <a:gd name="T13" fmla="*/ 784 h 814"/>
                  <a:gd name="T14" fmla="*/ 28 w 660"/>
                  <a:gd name="T15" fmla="*/ 88 h 814"/>
                  <a:gd name="T16" fmla="*/ 0 w 660"/>
                  <a:gd name="T17" fmla="*/ 3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0" h="814">
                    <a:moveTo>
                      <a:pt x="0" y="38"/>
                    </a:moveTo>
                    <a:cubicBezTo>
                      <a:pt x="12" y="25"/>
                      <a:pt x="25" y="0"/>
                      <a:pt x="33" y="2"/>
                    </a:cubicBezTo>
                    <a:cubicBezTo>
                      <a:pt x="55" y="6"/>
                      <a:pt x="80" y="17"/>
                      <a:pt x="93" y="33"/>
                    </a:cubicBezTo>
                    <a:cubicBezTo>
                      <a:pt x="176" y="134"/>
                      <a:pt x="257" y="237"/>
                      <a:pt x="338" y="340"/>
                    </a:cubicBezTo>
                    <a:cubicBezTo>
                      <a:pt x="441" y="470"/>
                      <a:pt x="546" y="599"/>
                      <a:pt x="646" y="731"/>
                    </a:cubicBezTo>
                    <a:cubicBezTo>
                      <a:pt x="660" y="750"/>
                      <a:pt x="650" y="786"/>
                      <a:pt x="652" y="814"/>
                    </a:cubicBezTo>
                    <a:cubicBezTo>
                      <a:pt x="628" y="805"/>
                      <a:pt x="596" y="802"/>
                      <a:pt x="582" y="784"/>
                    </a:cubicBezTo>
                    <a:cubicBezTo>
                      <a:pt x="395" y="554"/>
                      <a:pt x="212" y="321"/>
                      <a:pt x="28" y="88"/>
                    </a:cubicBezTo>
                    <a:cubicBezTo>
                      <a:pt x="17" y="75"/>
                      <a:pt x="11" y="58"/>
                      <a:pt x="0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1765" y="1406"/>
                <a:ext cx="309" cy="263"/>
              </a:xfrm>
              <a:custGeom>
                <a:avLst/>
                <a:gdLst>
                  <a:gd name="T0" fmla="*/ 780 w 800"/>
                  <a:gd name="T1" fmla="*/ 680 h 680"/>
                  <a:gd name="T2" fmla="*/ 698 w 800"/>
                  <a:gd name="T3" fmla="*/ 623 h 680"/>
                  <a:gd name="T4" fmla="*/ 46 w 800"/>
                  <a:gd name="T5" fmla="*/ 83 h 680"/>
                  <a:gd name="T6" fmla="*/ 0 w 800"/>
                  <a:gd name="T7" fmla="*/ 0 h 680"/>
                  <a:gd name="T8" fmla="*/ 98 w 800"/>
                  <a:gd name="T9" fmla="*/ 19 h 680"/>
                  <a:gd name="T10" fmla="*/ 760 w 800"/>
                  <a:gd name="T11" fmla="*/ 563 h 680"/>
                  <a:gd name="T12" fmla="*/ 797 w 800"/>
                  <a:gd name="T13" fmla="*/ 632 h 680"/>
                  <a:gd name="T14" fmla="*/ 780 w 800"/>
                  <a:gd name="T15" fmla="*/ 680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0" h="680">
                    <a:moveTo>
                      <a:pt x="780" y="680"/>
                    </a:moveTo>
                    <a:cubicBezTo>
                      <a:pt x="738" y="651"/>
                      <a:pt x="717" y="638"/>
                      <a:pt x="698" y="623"/>
                    </a:cubicBezTo>
                    <a:cubicBezTo>
                      <a:pt x="480" y="443"/>
                      <a:pt x="262" y="264"/>
                      <a:pt x="46" y="83"/>
                    </a:cubicBezTo>
                    <a:cubicBezTo>
                      <a:pt x="24" y="64"/>
                      <a:pt x="15" y="28"/>
                      <a:pt x="0" y="0"/>
                    </a:cubicBezTo>
                    <a:cubicBezTo>
                      <a:pt x="33" y="6"/>
                      <a:pt x="75" y="1"/>
                      <a:pt x="98" y="19"/>
                    </a:cubicBezTo>
                    <a:cubicBezTo>
                      <a:pt x="321" y="198"/>
                      <a:pt x="541" y="380"/>
                      <a:pt x="760" y="563"/>
                    </a:cubicBezTo>
                    <a:cubicBezTo>
                      <a:pt x="779" y="579"/>
                      <a:pt x="791" y="607"/>
                      <a:pt x="797" y="632"/>
                    </a:cubicBezTo>
                    <a:cubicBezTo>
                      <a:pt x="800" y="646"/>
                      <a:pt x="786" y="664"/>
                      <a:pt x="780" y="6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1538" y="2321"/>
                <a:ext cx="395" cy="59"/>
              </a:xfrm>
              <a:custGeom>
                <a:avLst/>
                <a:gdLst>
                  <a:gd name="T0" fmla="*/ 0 w 1023"/>
                  <a:gd name="T1" fmla="*/ 104 h 153"/>
                  <a:gd name="T2" fmla="*/ 85 w 1023"/>
                  <a:gd name="T3" fmla="*/ 68 h 153"/>
                  <a:gd name="T4" fmla="*/ 930 w 1023"/>
                  <a:gd name="T5" fmla="*/ 2 h 153"/>
                  <a:gd name="T6" fmla="*/ 1023 w 1023"/>
                  <a:gd name="T7" fmla="*/ 36 h 153"/>
                  <a:gd name="T8" fmla="*/ 932 w 1023"/>
                  <a:gd name="T9" fmla="*/ 83 h 153"/>
                  <a:gd name="T10" fmla="*/ 119 w 1023"/>
                  <a:gd name="T11" fmla="*/ 150 h 153"/>
                  <a:gd name="T12" fmla="*/ 10 w 1023"/>
                  <a:gd name="T13" fmla="*/ 144 h 153"/>
                  <a:gd name="T14" fmla="*/ 0 w 1023"/>
                  <a:gd name="T15" fmla="*/ 10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3" h="153">
                    <a:moveTo>
                      <a:pt x="0" y="104"/>
                    </a:moveTo>
                    <a:cubicBezTo>
                      <a:pt x="28" y="91"/>
                      <a:pt x="56" y="70"/>
                      <a:pt x="85" y="68"/>
                    </a:cubicBezTo>
                    <a:cubicBezTo>
                      <a:pt x="367" y="43"/>
                      <a:pt x="648" y="21"/>
                      <a:pt x="930" y="2"/>
                    </a:cubicBezTo>
                    <a:cubicBezTo>
                      <a:pt x="960" y="0"/>
                      <a:pt x="992" y="24"/>
                      <a:pt x="1023" y="36"/>
                    </a:cubicBezTo>
                    <a:cubicBezTo>
                      <a:pt x="993" y="52"/>
                      <a:pt x="964" y="80"/>
                      <a:pt x="932" y="83"/>
                    </a:cubicBezTo>
                    <a:cubicBezTo>
                      <a:pt x="661" y="108"/>
                      <a:pt x="390" y="129"/>
                      <a:pt x="119" y="150"/>
                    </a:cubicBezTo>
                    <a:cubicBezTo>
                      <a:pt x="83" y="153"/>
                      <a:pt x="46" y="146"/>
                      <a:pt x="10" y="144"/>
                    </a:cubicBezTo>
                    <a:cubicBezTo>
                      <a:pt x="7" y="131"/>
                      <a:pt x="3" y="117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  <p:grpSp>
          <p:nvGrpSpPr>
            <p:cNvPr id="92" name="Group 4"/>
            <p:cNvGrpSpPr>
              <a:grpSpLocks noChangeAspect="1"/>
            </p:cNvGrpSpPr>
            <p:nvPr/>
          </p:nvGrpSpPr>
          <p:grpSpPr bwMode="auto">
            <a:xfrm>
              <a:off x="9435861" y="1998872"/>
              <a:ext cx="586779" cy="915439"/>
              <a:chOff x="2191" y="671"/>
              <a:chExt cx="1416" cy="2209"/>
            </a:xfrm>
            <a:solidFill>
              <a:schemeClr val="accent3"/>
            </a:solidFill>
          </p:grpSpPr>
          <p:sp>
            <p:nvSpPr>
              <p:cNvPr id="93" name="Freeform 19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4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5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96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  <p:sp>
          <p:nvSpPr>
            <p:cNvPr id="97" name="Freeform 23"/>
            <p:cNvSpPr/>
            <p:nvPr/>
          </p:nvSpPr>
          <p:spPr>
            <a:xfrm>
              <a:off x="8895654" y="0"/>
              <a:ext cx="735069" cy="2146421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sp>
          <p:nvSpPr>
            <p:cNvPr id="98" name="Freeform 24"/>
            <p:cNvSpPr/>
            <p:nvPr/>
          </p:nvSpPr>
          <p:spPr>
            <a:xfrm flipH="1">
              <a:off x="9097289" y="32620"/>
              <a:ext cx="735069" cy="3185108"/>
            </a:xfrm>
            <a:custGeom>
              <a:avLst/>
              <a:gdLst>
                <a:gd name="connsiteX0" fmla="*/ 0 w 870318"/>
                <a:gd name="connsiteY0" fmla="*/ 2295525 h 2295525"/>
                <a:gd name="connsiteX1" fmla="*/ 752475 w 870318"/>
                <a:gd name="connsiteY1" fmla="*/ 1295400 h 2295525"/>
                <a:gd name="connsiteX2" fmla="*/ 857250 w 870318"/>
                <a:gd name="connsiteY2" fmla="*/ 0 h 229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0318" h="2295525">
                  <a:moveTo>
                    <a:pt x="0" y="2295525"/>
                  </a:moveTo>
                  <a:cubicBezTo>
                    <a:pt x="304800" y="1986756"/>
                    <a:pt x="609600" y="1677987"/>
                    <a:pt x="752475" y="1295400"/>
                  </a:cubicBezTo>
                  <a:cubicBezTo>
                    <a:pt x="895350" y="912813"/>
                    <a:pt x="876300" y="456406"/>
                    <a:pt x="857250" y="0"/>
                  </a:cubicBezTo>
                </a:path>
              </a:pathLst>
            </a:custGeom>
            <a:noFill/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8767" tIns="24383" rIns="48767" bIns="24383" rtlCol="0" anchor="ctr"/>
            <a:p>
              <a:pPr algn="ctr">
                <a:lnSpc>
                  <a:spcPct val="120000"/>
                </a:lnSpc>
              </a:pPr>
              <a:endParaRPr lang="en-IN" sz="825" dirty="0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endParaRPr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8541962" y="2124002"/>
              <a:ext cx="716979" cy="1118571"/>
              <a:chOff x="2191" y="671"/>
              <a:chExt cx="1416" cy="2209"/>
            </a:xfrm>
            <a:solidFill>
              <a:schemeClr val="accent2"/>
            </a:solidFill>
          </p:grpSpPr>
          <p:sp>
            <p:nvSpPr>
              <p:cNvPr id="100" name="Freeform 26"/>
              <p:cNvSpPr>
                <a:spLocks noEditPoints="1"/>
              </p:cNvSpPr>
              <p:nvPr/>
            </p:nvSpPr>
            <p:spPr bwMode="auto">
              <a:xfrm>
                <a:off x="2191" y="1042"/>
                <a:ext cx="1416" cy="1838"/>
              </a:xfrm>
              <a:custGeom>
                <a:avLst/>
                <a:gdLst>
                  <a:gd name="T0" fmla="*/ 1860 w 3667"/>
                  <a:gd name="T1" fmla="*/ 0 h 4758"/>
                  <a:gd name="T2" fmla="*/ 2373 w 3667"/>
                  <a:gd name="T3" fmla="*/ 56 h 4758"/>
                  <a:gd name="T4" fmla="*/ 2532 w 3667"/>
                  <a:gd name="T5" fmla="*/ 231 h 4758"/>
                  <a:gd name="T6" fmla="*/ 2580 w 3667"/>
                  <a:gd name="T7" fmla="*/ 802 h 4758"/>
                  <a:gd name="T8" fmla="*/ 3099 w 3667"/>
                  <a:gd name="T9" fmla="*/ 1905 h 4758"/>
                  <a:gd name="T10" fmla="*/ 3529 w 3667"/>
                  <a:gd name="T11" fmla="*/ 2674 h 4758"/>
                  <a:gd name="T12" fmla="*/ 2104 w 3667"/>
                  <a:gd name="T13" fmla="*/ 4696 h 4758"/>
                  <a:gd name="T14" fmla="*/ 695 w 3667"/>
                  <a:gd name="T15" fmla="*/ 4349 h 4758"/>
                  <a:gd name="T16" fmla="*/ 169 w 3667"/>
                  <a:gd name="T17" fmla="*/ 2730 h 4758"/>
                  <a:gd name="T18" fmla="*/ 679 w 3667"/>
                  <a:gd name="T19" fmla="*/ 1619 h 4758"/>
                  <a:gd name="T20" fmla="*/ 1130 w 3667"/>
                  <a:gd name="T21" fmla="*/ 247 h 4758"/>
                  <a:gd name="T22" fmla="*/ 1306 w 3667"/>
                  <a:gd name="T23" fmla="*/ 52 h 4758"/>
                  <a:gd name="T24" fmla="*/ 1860 w 3667"/>
                  <a:gd name="T25" fmla="*/ 0 h 4758"/>
                  <a:gd name="T26" fmla="*/ 1864 w 3667"/>
                  <a:gd name="T27" fmla="*/ 538 h 4758"/>
                  <a:gd name="T28" fmla="*/ 1414 w 3667"/>
                  <a:gd name="T29" fmla="*/ 575 h 4758"/>
                  <a:gd name="T30" fmla="*/ 1262 w 3667"/>
                  <a:gd name="T31" fmla="*/ 745 h 4758"/>
                  <a:gd name="T32" fmla="*/ 930 w 3667"/>
                  <a:gd name="T33" fmla="*/ 1797 h 4758"/>
                  <a:gd name="T34" fmla="*/ 493 w 3667"/>
                  <a:gd name="T35" fmla="*/ 2720 h 4758"/>
                  <a:gd name="T36" fmla="*/ 1226 w 3667"/>
                  <a:gd name="T37" fmla="*/ 4217 h 4758"/>
                  <a:gd name="T38" fmla="*/ 2684 w 3667"/>
                  <a:gd name="T39" fmla="*/ 4088 h 4758"/>
                  <a:gd name="T40" fmla="*/ 2929 w 3667"/>
                  <a:gd name="T41" fmla="*/ 2179 h 4758"/>
                  <a:gd name="T42" fmla="*/ 2393 w 3667"/>
                  <a:gd name="T43" fmla="*/ 728 h 4758"/>
                  <a:gd name="T44" fmla="*/ 2270 w 3667"/>
                  <a:gd name="T45" fmla="*/ 585 h 4758"/>
                  <a:gd name="T46" fmla="*/ 1864 w 3667"/>
                  <a:gd name="T47" fmla="*/ 538 h 4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667" h="4758">
                    <a:moveTo>
                      <a:pt x="1860" y="0"/>
                    </a:moveTo>
                    <a:cubicBezTo>
                      <a:pt x="2022" y="18"/>
                      <a:pt x="2197" y="39"/>
                      <a:pt x="2373" y="56"/>
                    </a:cubicBezTo>
                    <a:cubicBezTo>
                      <a:pt x="2483" y="66"/>
                      <a:pt x="2525" y="130"/>
                      <a:pt x="2532" y="231"/>
                    </a:cubicBezTo>
                    <a:cubicBezTo>
                      <a:pt x="2546" y="422"/>
                      <a:pt x="2549" y="614"/>
                      <a:pt x="2580" y="802"/>
                    </a:cubicBezTo>
                    <a:cubicBezTo>
                      <a:pt x="2650" y="1216"/>
                      <a:pt x="2871" y="1564"/>
                      <a:pt x="3099" y="1905"/>
                    </a:cubicBezTo>
                    <a:cubicBezTo>
                      <a:pt x="3263" y="2151"/>
                      <a:pt x="3476" y="2369"/>
                      <a:pt x="3529" y="2674"/>
                    </a:cubicBezTo>
                    <a:cubicBezTo>
                      <a:pt x="3667" y="3478"/>
                      <a:pt x="3304" y="4551"/>
                      <a:pt x="2104" y="4696"/>
                    </a:cubicBezTo>
                    <a:cubicBezTo>
                      <a:pt x="1592" y="4758"/>
                      <a:pt x="1118" y="4641"/>
                      <a:pt x="695" y="4349"/>
                    </a:cubicBezTo>
                    <a:cubicBezTo>
                      <a:pt x="203" y="4010"/>
                      <a:pt x="0" y="3366"/>
                      <a:pt x="169" y="2730"/>
                    </a:cubicBezTo>
                    <a:cubicBezTo>
                      <a:pt x="276" y="2330"/>
                      <a:pt x="431" y="1949"/>
                      <a:pt x="679" y="1619"/>
                    </a:cubicBezTo>
                    <a:cubicBezTo>
                      <a:pt x="988" y="1209"/>
                      <a:pt x="1136" y="757"/>
                      <a:pt x="1130" y="247"/>
                    </a:cubicBezTo>
                    <a:cubicBezTo>
                      <a:pt x="1129" y="93"/>
                      <a:pt x="1152" y="71"/>
                      <a:pt x="1306" y="52"/>
                    </a:cubicBezTo>
                    <a:cubicBezTo>
                      <a:pt x="1485" y="30"/>
                      <a:pt x="1665" y="18"/>
                      <a:pt x="1860" y="0"/>
                    </a:cubicBezTo>
                    <a:close/>
                    <a:moveTo>
                      <a:pt x="1864" y="538"/>
                    </a:moveTo>
                    <a:cubicBezTo>
                      <a:pt x="1696" y="552"/>
                      <a:pt x="1555" y="563"/>
                      <a:pt x="1414" y="575"/>
                    </a:cubicBezTo>
                    <a:cubicBezTo>
                      <a:pt x="1309" y="583"/>
                      <a:pt x="1261" y="631"/>
                      <a:pt x="1262" y="745"/>
                    </a:cubicBezTo>
                    <a:cubicBezTo>
                      <a:pt x="1263" y="1129"/>
                      <a:pt x="1167" y="1481"/>
                      <a:pt x="930" y="1797"/>
                    </a:cubicBezTo>
                    <a:cubicBezTo>
                      <a:pt x="724" y="2072"/>
                      <a:pt x="585" y="2385"/>
                      <a:pt x="493" y="2720"/>
                    </a:cubicBezTo>
                    <a:cubicBezTo>
                      <a:pt x="311" y="3380"/>
                      <a:pt x="593" y="3975"/>
                      <a:pt x="1226" y="4217"/>
                    </a:cubicBezTo>
                    <a:cubicBezTo>
                      <a:pt x="1729" y="4409"/>
                      <a:pt x="2228" y="4407"/>
                      <a:pt x="2684" y="4088"/>
                    </a:cubicBezTo>
                    <a:cubicBezTo>
                      <a:pt x="3280" y="3670"/>
                      <a:pt x="3388" y="2790"/>
                      <a:pt x="2929" y="2179"/>
                    </a:cubicBezTo>
                    <a:cubicBezTo>
                      <a:pt x="2605" y="1749"/>
                      <a:pt x="2370" y="1287"/>
                      <a:pt x="2393" y="728"/>
                    </a:cubicBezTo>
                    <a:cubicBezTo>
                      <a:pt x="2396" y="646"/>
                      <a:pt x="2356" y="595"/>
                      <a:pt x="2270" y="585"/>
                    </a:cubicBezTo>
                    <a:cubicBezTo>
                      <a:pt x="2126" y="569"/>
                      <a:pt x="1983" y="552"/>
                      <a:pt x="1864" y="5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2673" y="671"/>
                <a:ext cx="459" cy="189"/>
              </a:xfrm>
              <a:custGeom>
                <a:avLst/>
                <a:gdLst>
                  <a:gd name="T0" fmla="*/ 0 w 1188"/>
                  <a:gd name="T1" fmla="*/ 489 h 489"/>
                  <a:gd name="T2" fmla="*/ 596 w 1188"/>
                  <a:gd name="T3" fmla="*/ 1 h 489"/>
                  <a:gd name="T4" fmla="*/ 1188 w 1188"/>
                  <a:gd name="T5" fmla="*/ 489 h 489"/>
                  <a:gd name="T6" fmla="*/ 0 w 1188"/>
                  <a:gd name="T7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8" h="489">
                    <a:moveTo>
                      <a:pt x="0" y="489"/>
                    </a:moveTo>
                    <a:cubicBezTo>
                      <a:pt x="44" y="214"/>
                      <a:pt x="306" y="0"/>
                      <a:pt x="596" y="1"/>
                    </a:cubicBezTo>
                    <a:cubicBezTo>
                      <a:pt x="883" y="2"/>
                      <a:pt x="1144" y="214"/>
                      <a:pt x="1188" y="489"/>
                    </a:cubicBezTo>
                    <a:cubicBezTo>
                      <a:pt x="792" y="489"/>
                      <a:pt x="396" y="489"/>
                      <a:pt x="0" y="4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2" name="Freeform 7"/>
              <p:cNvSpPr/>
              <p:nvPr/>
            </p:nvSpPr>
            <p:spPr bwMode="auto">
              <a:xfrm>
                <a:off x="2655" y="891"/>
                <a:ext cx="496" cy="33"/>
              </a:xfrm>
              <a:custGeom>
                <a:avLst/>
                <a:gdLst>
                  <a:gd name="T0" fmla="*/ 637 w 1284"/>
                  <a:gd name="T1" fmla="*/ 1 h 85"/>
                  <a:gd name="T2" fmla="*/ 1209 w 1284"/>
                  <a:gd name="T3" fmla="*/ 3 h 85"/>
                  <a:gd name="T4" fmla="*/ 1284 w 1284"/>
                  <a:gd name="T5" fmla="*/ 38 h 85"/>
                  <a:gd name="T6" fmla="*/ 1214 w 1284"/>
                  <a:gd name="T7" fmla="*/ 82 h 85"/>
                  <a:gd name="T8" fmla="*/ 69 w 1284"/>
                  <a:gd name="T9" fmla="*/ 82 h 85"/>
                  <a:gd name="T10" fmla="*/ 0 w 1284"/>
                  <a:gd name="T11" fmla="*/ 37 h 85"/>
                  <a:gd name="T12" fmla="*/ 75 w 1284"/>
                  <a:gd name="T13" fmla="*/ 3 h 85"/>
                  <a:gd name="T14" fmla="*/ 637 w 1284"/>
                  <a:gd name="T15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4" h="85">
                    <a:moveTo>
                      <a:pt x="637" y="1"/>
                    </a:moveTo>
                    <a:cubicBezTo>
                      <a:pt x="828" y="1"/>
                      <a:pt x="1018" y="0"/>
                      <a:pt x="1209" y="3"/>
                    </a:cubicBezTo>
                    <a:cubicBezTo>
                      <a:pt x="1234" y="3"/>
                      <a:pt x="1259" y="26"/>
                      <a:pt x="1284" y="38"/>
                    </a:cubicBezTo>
                    <a:cubicBezTo>
                      <a:pt x="1261" y="54"/>
                      <a:pt x="1237" y="82"/>
                      <a:pt x="1214" y="82"/>
                    </a:cubicBezTo>
                    <a:cubicBezTo>
                      <a:pt x="832" y="85"/>
                      <a:pt x="451" y="85"/>
                      <a:pt x="69" y="82"/>
                    </a:cubicBezTo>
                    <a:cubicBezTo>
                      <a:pt x="46" y="82"/>
                      <a:pt x="23" y="53"/>
                      <a:pt x="0" y="37"/>
                    </a:cubicBezTo>
                    <a:cubicBezTo>
                      <a:pt x="25" y="25"/>
                      <a:pt x="50" y="3"/>
                      <a:pt x="75" y="3"/>
                    </a:cubicBezTo>
                    <a:cubicBezTo>
                      <a:pt x="263" y="0"/>
                      <a:pt x="450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  <p:sp>
            <p:nvSpPr>
              <p:cNvPr id="103" name="Freeform 8"/>
              <p:cNvSpPr/>
              <p:nvPr/>
            </p:nvSpPr>
            <p:spPr bwMode="auto">
              <a:xfrm>
                <a:off x="2656" y="943"/>
                <a:ext cx="495" cy="33"/>
              </a:xfrm>
              <a:custGeom>
                <a:avLst/>
                <a:gdLst>
                  <a:gd name="T0" fmla="*/ 636 w 1283"/>
                  <a:gd name="T1" fmla="*/ 2 h 85"/>
                  <a:gd name="T2" fmla="*/ 1199 w 1283"/>
                  <a:gd name="T3" fmla="*/ 4 h 85"/>
                  <a:gd name="T4" fmla="*/ 1283 w 1283"/>
                  <a:gd name="T5" fmla="*/ 47 h 85"/>
                  <a:gd name="T6" fmla="*/ 1197 w 1283"/>
                  <a:gd name="T7" fmla="*/ 83 h 85"/>
                  <a:gd name="T8" fmla="*/ 82 w 1283"/>
                  <a:gd name="T9" fmla="*/ 83 h 85"/>
                  <a:gd name="T10" fmla="*/ 0 w 1283"/>
                  <a:gd name="T11" fmla="*/ 44 h 85"/>
                  <a:gd name="T12" fmla="*/ 84 w 1283"/>
                  <a:gd name="T13" fmla="*/ 4 h 85"/>
                  <a:gd name="T14" fmla="*/ 636 w 1283"/>
                  <a:gd name="T15" fmla="*/ 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3" h="85">
                    <a:moveTo>
                      <a:pt x="636" y="2"/>
                    </a:moveTo>
                    <a:cubicBezTo>
                      <a:pt x="824" y="2"/>
                      <a:pt x="1012" y="0"/>
                      <a:pt x="1199" y="4"/>
                    </a:cubicBezTo>
                    <a:cubicBezTo>
                      <a:pt x="1228" y="5"/>
                      <a:pt x="1255" y="32"/>
                      <a:pt x="1283" y="47"/>
                    </a:cubicBezTo>
                    <a:cubicBezTo>
                      <a:pt x="1255" y="59"/>
                      <a:pt x="1226" y="82"/>
                      <a:pt x="1197" y="83"/>
                    </a:cubicBezTo>
                    <a:cubicBezTo>
                      <a:pt x="826" y="85"/>
                      <a:pt x="454" y="85"/>
                      <a:pt x="82" y="83"/>
                    </a:cubicBezTo>
                    <a:cubicBezTo>
                      <a:pt x="55" y="82"/>
                      <a:pt x="27" y="58"/>
                      <a:pt x="0" y="44"/>
                    </a:cubicBezTo>
                    <a:cubicBezTo>
                      <a:pt x="28" y="30"/>
                      <a:pt x="56" y="5"/>
                      <a:pt x="84" y="4"/>
                    </a:cubicBezTo>
                    <a:cubicBezTo>
                      <a:pt x="268" y="0"/>
                      <a:pt x="452" y="2"/>
                      <a:pt x="6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2811" tIns="31406" rIns="62811" bIns="31406" numCol="1" anchor="t" anchorCtr="0" compatLnSpc="1"/>
              <a:p>
                <a:pPr>
                  <a:lnSpc>
                    <a:spcPct val="120000"/>
                  </a:lnSpc>
                </a:pPr>
                <a:endParaRPr lang="en-IN" sz="825" dirty="0">
                  <a:latin typeface="汉仪旗黑-55简" panose="00020600040101010101" charset="-128"/>
                  <a:ea typeface="汉仪旗黑-55简" panose="00020600040101010101" charset="-128"/>
                  <a:cs typeface="汉仪旗黑-55简" panose="00020600040101010101" charset="-128"/>
                  <a:sym typeface="汉仪旗黑-55简" panose="00020600040101010101" charset="-128"/>
                </a:endParaRPr>
              </a:p>
            </p:txBody>
          </p:sp>
        </p:grpSp>
      </p:grpSp>
      <p:sp>
        <p:nvSpPr>
          <p:cNvPr id="104" name="Docer Falling Dust PPT demo 3"/>
          <p:cNvSpPr/>
          <p:nvPr/>
        </p:nvSpPr>
        <p:spPr>
          <a:xfrm rot="5400000">
            <a:off x="1842135" y="583565"/>
            <a:ext cx="745490" cy="2422525"/>
          </a:xfrm>
          <a:prstGeom prst="homePlate">
            <a:avLst>
              <a:gd name="adj" fmla="val 29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10" name="Docer Falling Dust PPT demo 10"/>
          <p:cNvSpPr/>
          <p:nvPr/>
        </p:nvSpPr>
        <p:spPr>
          <a:xfrm>
            <a:off x="833120" y="2985135"/>
            <a:ext cx="763778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Communicate</a:t>
            </a:r>
            <a:r>
              <a:rPr sz="2400" dirty="0" smtClean="0"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with ChatGPT</a:t>
            </a:r>
            <a:endParaRPr sz="2400" dirty="0" smtClean="0"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More </a:t>
            </a:r>
            <a:r>
              <a:rPr lang="zh-CN" altLang="en-US" sz="2400" dirty="0" smtClean="0"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information</a:t>
            </a:r>
            <a:endParaRPr lang="zh-CN" altLang="en-US" sz="2400" dirty="0" smtClean="0"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M</a:t>
            </a:r>
            <a:r>
              <a:rPr lang="zh-CN" altLang="en-US" sz="2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odify the content</a:t>
            </a:r>
            <a:endParaRPr sz="2400" dirty="0" smtClean="0">
              <a:latin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111" name="Docer Falling Dust PPT demo 9"/>
          <p:cNvSpPr/>
          <p:nvPr/>
        </p:nvSpPr>
        <p:spPr>
          <a:xfrm>
            <a:off x="1003300" y="2215515"/>
            <a:ext cx="5923280" cy="7556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3600" dirty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汉仪旗黑-55简" panose="00020600040101010101" charset="-128"/>
              </a:rPr>
              <a:t>Interactive editing</a:t>
            </a:r>
            <a:endParaRPr lang="zh-CN" altLang="en-US" sz="3600" dirty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汉仪旗黑-55简" panose="00020600040101010101" charset="-128"/>
            </a:endParaRPr>
          </a:p>
        </p:txBody>
      </p:sp>
      <p:pic>
        <p:nvPicPr>
          <p:cNvPr id="7" name="图片 6" descr="3b333437363633373bbacfd7f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740" y="1409700"/>
            <a:ext cx="645160" cy="645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04" grpId="0" bldLvl="0" animBg="1"/>
      <p:bldP spid="110" grpId="0"/>
      <p:bldP spid="1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 flipH="1">
            <a:off x="9882126" y="-12065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77105" y="1465580"/>
            <a:ext cx="2637790" cy="2664460"/>
            <a:chOff x="8005" y="-682"/>
            <a:chExt cx="3026" cy="3056"/>
          </a:xfrm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 rot="2220000">
              <a:off x="8005" y="-682"/>
              <a:ext cx="3026" cy="3029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 rot="2220000">
              <a:off x="8310" y="-377"/>
              <a:ext cx="2417" cy="2419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 rot="2220000">
              <a:off x="8526" y="-159"/>
              <a:ext cx="1984" cy="1985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 rot="2220000">
              <a:off x="8515" y="-618"/>
              <a:ext cx="1116" cy="2230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 rot="2220000">
              <a:off x="9049" y="1071"/>
              <a:ext cx="1165" cy="1161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 rot="2220000">
              <a:off x="8066" y="-620"/>
              <a:ext cx="2905" cy="2906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 rot="2220000">
              <a:off x="9516" y="-501"/>
              <a:ext cx="795" cy="302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 rot="2220000">
              <a:off x="10506" y="501"/>
              <a:ext cx="523" cy="689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 rot="2220000">
              <a:off x="9628" y="1680"/>
              <a:ext cx="517" cy="694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 rot="2220000">
              <a:off x="8099" y="1401"/>
              <a:ext cx="795" cy="298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 rot="2220000">
              <a:off x="8418" y="-354"/>
              <a:ext cx="139" cy="836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880175" y="6355364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 flipH="1">
            <a:off x="0" y="5456680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3232785" y="4263390"/>
            <a:ext cx="6033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Business idea</a:t>
            </a:r>
            <a:endParaRPr lang="zh-CN" altLang="en-US" sz="4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6885" y="-12065"/>
            <a:ext cx="2836545" cy="1235710"/>
            <a:chOff x="751" y="-19"/>
            <a:chExt cx="4467" cy="194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106" name="任意多边形 105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2" name="任意多边形 111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5" name="任意多边形 114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 flipH="1">
            <a:off x="9040209" y="340644"/>
            <a:ext cx="225777" cy="183826"/>
            <a:chOff x="5603791" y="3255683"/>
            <a:chExt cx="439118" cy="357527"/>
          </a:xfrm>
        </p:grpSpPr>
        <p:sp>
          <p:nvSpPr>
            <p:cNvPr id="81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2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5400000">
            <a:off x="5983111" y="5746569"/>
            <a:ext cx="225777" cy="183826"/>
            <a:chOff x="5603791" y="3255683"/>
            <a:chExt cx="439118" cy="357527"/>
          </a:xfrm>
        </p:grpSpPr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563235" y="2215515"/>
            <a:ext cx="106553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6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4</a:t>
            </a:r>
            <a:endParaRPr lang="en-US" altLang="zh-CN" sz="66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0800000">
            <a:off x="8838565" y="5617210"/>
            <a:ext cx="2836545" cy="1235710"/>
            <a:chOff x="751" y="-19"/>
            <a:chExt cx="4467" cy="1946"/>
          </a:xfrm>
        </p:grpSpPr>
        <p:grpSp>
          <p:nvGrpSpPr>
            <p:cNvPr id="58" name="组合 5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59" name="任意多边形 58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9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0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1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3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97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9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图片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9835" y="808355"/>
            <a:ext cx="10194925" cy="5420360"/>
          </a:xfrm>
          <a:prstGeom prst="rect">
            <a:avLst/>
          </a:prstGeom>
        </p:spPr>
      </p:pic>
      <p:sp>
        <p:nvSpPr>
          <p:cNvPr id="74" name="TextBox 19"/>
          <p:cNvSpPr txBox="1"/>
          <p:nvPr>
            <p:custDataLst>
              <p:tags r:id="rId3"/>
            </p:custDataLst>
          </p:nvPr>
        </p:nvSpPr>
        <p:spPr>
          <a:xfrm>
            <a:off x="1002030" y="808355"/>
            <a:ext cx="1018794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00000"/>
              </a:lnSpc>
              <a:spcBef>
                <a:spcPct val="0"/>
              </a:spcBef>
            </a:pPr>
            <a:r>
              <a:rPr lang="en-US" altLang="zh-CN"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Size </a:t>
            </a:r>
            <a:r>
              <a:rPr lang="en-US"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million postgraduate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sz="32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 million researcher</a:t>
            </a:r>
            <a:endParaRPr lang="en-US" altLang="zh-CN" sz="3200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2501900" y="240665"/>
            <a:ext cx="2527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Business idea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  <a:p>
            <a:pPr algn="l"/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43" name="Freeform 15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16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1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48" name="Freeform 31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49" name="任意多边形 48"/>
            <p:cNvSpPr/>
            <p:nvPr>
              <p:custDataLst>
                <p:tags r:id="rId12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553970" y="5482590"/>
            <a:ext cx="7761605" cy="44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0" y="-4593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910507" y="-280"/>
            <a:ext cx="2805100" cy="1236511"/>
            <a:chOff x="9387078" y="-12345"/>
            <a:chExt cx="2805100" cy="1236511"/>
          </a:xfrm>
        </p:grpSpPr>
        <p:sp>
          <p:nvSpPr>
            <p:cNvPr id="106" name="任意多边形 105"/>
            <p:cNvSpPr/>
            <p:nvPr/>
          </p:nvSpPr>
          <p:spPr bwMode="auto">
            <a:xfrm>
              <a:off x="9387078" y="-12343"/>
              <a:ext cx="752570" cy="536213"/>
            </a:xfrm>
            <a:custGeom>
              <a:avLst/>
              <a:gdLst>
                <a:gd name="connsiteX0" fmla="*/ 233960 w 752570"/>
                <a:gd name="connsiteY0" fmla="*/ 0 h 536213"/>
                <a:gd name="connsiteX1" fmla="*/ 752570 w 752570"/>
                <a:gd name="connsiteY1" fmla="*/ 0 h 536213"/>
                <a:gd name="connsiteX2" fmla="*/ 727457 w 752570"/>
                <a:gd name="connsiteY2" fmla="*/ 50300 h 536213"/>
                <a:gd name="connsiteX3" fmla="*/ 500287 w 752570"/>
                <a:gd name="connsiteY3" fmla="*/ 505319 h 536213"/>
                <a:gd name="connsiteX4" fmla="*/ 450250 w 752570"/>
                <a:gd name="connsiteY4" fmla="*/ 536213 h 536213"/>
                <a:gd name="connsiteX5" fmla="*/ 55836 w 752570"/>
                <a:gd name="connsiteY5" fmla="*/ 536213 h 536213"/>
                <a:gd name="connsiteX6" fmla="*/ 8742 w 752570"/>
                <a:gd name="connsiteY6" fmla="*/ 509732 h 536213"/>
                <a:gd name="connsiteX7" fmla="*/ 5798 w 752570"/>
                <a:gd name="connsiteY7" fmla="*/ 455300 h 536213"/>
                <a:gd name="connsiteX8" fmla="*/ 217353 w 752570"/>
                <a:gd name="connsiteY8" fmla="*/ 33139 h 536213"/>
                <a:gd name="connsiteX9" fmla="*/ 233960 w 752570"/>
                <a:gd name="connsiteY9" fmla="*/ 0 h 5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2570" h="536213">
                  <a:moveTo>
                    <a:pt x="233960" y="0"/>
                  </a:moveTo>
                  <a:lnTo>
                    <a:pt x="752570" y="0"/>
                  </a:lnTo>
                  <a:lnTo>
                    <a:pt x="727457" y="50300"/>
                  </a:lnTo>
                  <a:cubicBezTo>
                    <a:pt x="672200" y="160980"/>
                    <a:pt x="598523" y="308554"/>
                    <a:pt x="500287" y="505319"/>
                  </a:cubicBezTo>
                  <a:cubicBezTo>
                    <a:pt x="489986" y="524444"/>
                    <a:pt x="470854" y="536213"/>
                    <a:pt x="450250" y="536213"/>
                  </a:cubicBezTo>
                  <a:cubicBezTo>
                    <a:pt x="450250" y="536213"/>
                    <a:pt x="450250" y="536213"/>
                    <a:pt x="55836" y="536213"/>
                  </a:cubicBezTo>
                  <a:cubicBezTo>
                    <a:pt x="36704" y="536213"/>
                    <a:pt x="19043" y="525915"/>
                    <a:pt x="8742" y="509732"/>
                  </a:cubicBezTo>
                  <a:cubicBezTo>
                    <a:pt x="-1560" y="493550"/>
                    <a:pt x="-3032" y="472954"/>
                    <a:pt x="5798" y="455300"/>
                  </a:cubicBezTo>
                  <a:cubicBezTo>
                    <a:pt x="5798" y="455300"/>
                    <a:pt x="5798" y="455300"/>
                    <a:pt x="217353" y="33139"/>
                  </a:cubicBezTo>
                  <a:lnTo>
                    <a:pt x="23396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2" name="任意多边形 111"/>
            <p:cNvSpPr/>
            <p:nvPr/>
          </p:nvSpPr>
          <p:spPr bwMode="auto">
            <a:xfrm>
              <a:off x="10755890" y="-12344"/>
              <a:ext cx="752178" cy="536214"/>
            </a:xfrm>
            <a:custGeom>
              <a:avLst/>
              <a:gdLst>
                <a:gd name="connsiteX0" fmla="*/ 233599 w 752178"/>
                <a:gd name="connsiteY0" fmla="*/ 0 h 536214"/>
                <a:gd name="connsiteX1" fmla="*/ 752178 w 752178"/>
                <a:gd name="connsiteY1" fmla="*/ 0 h 536214"/>
                <a:gd name="connsiteX2" fmla="*/ 726988 w 752178"/>
                <a:gd name="connsiteY2" fmla="*/ 50301 h 536214"/>
                <a:gd name="connsiteX3" fmla="*/ 499124 w 752178"/>
                <a:gd name="connsiteY3" fmla="*/ 505320 h 536214"/>
                <a:gd name="connsiteX4" fmla="*/ 449121 w 752178"/>
                <a:gd name="connsiteY4" fmla="*/ 536214 h 536214"/>
                <a:gd name="connsiteX5" fmla="*/ 54978 w 752178"/>
                <a:gd name="connsiteY5" fmla="*/ 536214 h 536214"/>
                <a:gd name="connsiteX6" fmla="*/ 7916 w 752178"/>
                <a:gd name="connsiteY6" fmla="*/ 509733 h 536214"/>
                <a:gd name="connsiteX7" fmla="*/ 6445 w 752178"/>
                <a:gd name="connsiteY7" fmla="*/ 455301 h 536214"/>
                <a:gd name="connsiteX8" fmla="*/ 217065 w 752178"/>
                <a:gd name="connsiteY8" fmla="*/ 33140 h 536214"/>
                <a:gd name="connsiteX9" fmla="*/ 233599 w 752178"/>
                <a:gd name="connsiteY9" fmla="*/ 0 h 53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2178" h="536214">
                  <a:moveTo>
                    <a:pt x="233599" y="0"/>
                  </a:moveTo>
                  <a:lnTo>
                    <a:pt x="752178" y="0"/>
                  </a:lnTo>
                  <a:lnTo>
                    <a:pt x="726988" y="50301"/>
                  </a:lnTo>
                  <a:cubicBezTo>
                    <a:pt x="671562" y="160981"/>
                    <a:pt x="597660" y="308555"/>
                    <a:pt x="499124" y="505320"/>
                  </a:cubicBezTo>
                  <a:cubicBezTo>
                    <a:pt x="490300" y="524445"/>
                    <a:pt x="471181" y="536214"/>
                    <a:pt x="449121" y="536214"/>
                  </a:cubicBezTo>
                  <a:cubicBezTo>
                    <a:pt x="449121" y="536214"/>
                    <a:pt x="449121" y="536214"/>
                    <a:pt x="54978" y="536214"/>
                  </a:cubicBezTo>
                  <a:cubicBezTo>
                    <a:pt x="35859" y="536214"/>
                    <a:pt x="18211" y="525916"/>
                    <a:pt x="7916" y="509733"/>
                  </a:cubicBezTo>
                  <a:cubicBezTo>
                    <a:pt x="-2379" y="493551"/>
                    <a:pt x="-2379" y="472955"/>
                    <a:pt x="6445" y="455301"/>
                  </a:cubicBezTo>
                  <a:cubicBezTo>
                    <a:pt x="6445" y="455301"/>
                    <a:pt x="6445" y="455301"/>
                    <a:pt x="217065" y="33140"/>
                  </a:cubicBezTo>
                  <a:lnTo>
                    <a:pt x="233599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11440516" y="-12345"/>
              <a:ext cx="751662" cy="536215"/>
            </a:xfrm>
            <a:custGeom>
              <a:avLst/>
              <a:gdLst>
                <a:gd name="connsiteX0" fmla="*/ 233084 w 751662"/>
                <a:gd name="connsiteY0" fmla="*/ 0 h 536215"/>
                <a:gd name="connsiteX1" fmla="*/ 751662 w 751662"/>
                <a:gd name="connsiteY1" fmla="*/ 0 h 536215"/>
                <a:gd name="connsiteX2" fmla="*/ 726472 w 751662"/>
                <a:gd name="connsiteY2" fmla="*/ 50302 h 536215"/>
                <a:gd name="connsiteX3" fmla="*/ 498608 w 751662"/>
                <a:gd name="connsiteY3" fmla="*/ 505321 h 536215"/>
                <a:gd name="connsiteX4" fmla="*/ 448605 w 751662"/>
                <a:gd name="connsiteY4" fmla="*/ 536215 h 536215"/>
                <a:gd name="connsiteX5" fmla="*/ 55932 w 751662"/>
                <a:gd name="connsiteY5" fmla="*/ 536215 h 536215"/>
                <a:gd name="connsiteX6" fmla="*/ 7400 w 751662"/>
                <a:gd name="connsiteY6" fmla="*/ 509734 h 536215"/>
                <a:gd name="connsiteX7" fmla="*/ 5929 w 751662"/>
                <a:gd name="connsiteY7" fmla="*/ 455302 h 536215"/>
                <a:gd name="connsiteX8" fmla="*/ 216549 w 751662"/>
                <a:gd name="connsiteY8" fmla="*/ 33141 h 536215"/>
                <a:gd name="connsiteX9" fmla="*/ 233084 w 751662"/>
                <a:gd name="connsiteY9" fmla="*/ 0 h 53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1662" h="536215">
                  <a:moveTo>
                    <a:pt x="233084" y="0"/>
                  </a:moveTo>
                  <a:lnTo>
                    <a:pt x="751662" y="0"/>
                  </a:lnTo>
                  <a:lnTo>
                    <a:pt x="726472" y="50302"/>
                  </a:lnTo>
                  <a:cubicBezTo>
                    <a:pt x="671046" y="160982"/>
                    <a:pt x="597144" y="308556"/>
                    <a:pt x="498608" y="505321"/>
                  </a:cubicBezTo>
                  <a:cubicBezTo>
                    <a:pt x="489784" y="524446"/>
                    <a:pt x="470665" y="536215"/>
                    <a:pt x="448605" y="536215"/>
                  </a:cubicBezTo>
                  <a:cubicBezTo>
                    <a:pt x="448605" y="536215"/>
                    <a:pt x="448605" y="536215"/>
                    <a:pt x="55932" y="536215"/>
                  </a:cubicBezTo>
                  <a:cubicBezTo>
                    <a:pt x="36813" y="536215"/>
                    <a:pt x="17695" y="525917"/>
                    <a:pt x="7400" y="509734"/>
                  </a:cubicBezTo>
                  <a:cubicBezTo>
                    <a:pt x="-1424" y="493552"/>
                    <a:pt x="-2895" y="472956"/>
                    <a:pt x="5929" y="455302"/>
                  </a:cubicBezTo>
                  <a:cubicBezTo>
                    <a:pt x="5929" y="455302"/>
                    <a:pt x="5929" y="455302"/>
                    <a:pt x="216549" y="33141"/>
                  </a:cubicBezTo>
                  <a:lnTo>
                    <a:pt x="23308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9" name="任意多边形 108"/>
            <p:cNvSpPr/>
            <p:nvPr/>
          </p:nvSpPr>
          <p:spPr bwMode="auto">
            <a:xfrm>
              <a:off x="9718238" y="-12343"/>
              <a:ext cx="1100078" cy="1236509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0078" h="1236509">
                  <a:moveTo>
                    <a:pt x="580903" y="0"/>
                  </a:moveTo>
                  <a:lnTo>
                    <a:pt x="1100078" y="0"/>
                  </a:lnTo>
                  <a:lnTo>
                    <a:pt x="1096018" y="8105"/>
                  </a:lnTo>
                  <a:cubicBezTo>
                    <a:pt x="1047622" y="104719"/>
                    <a:pt x="983094" y="233539"/>
                    <a:pt x="897056" y="405298"/>
                  </a:cubicBezTo>
                  <a:cubicBezTo>
                    <a:pt x="895585" y="409711"/>
                    <a:pt x="895585" y="412654"/>
                    <a:pt x="892644" y="417067"/>
                  </a:cubicBezTo>
                  <a:cubicBezTo>
                    <a:pt x="892644" y="417067"/>
                    <a:pt x="892644" y="417067"/>
                    <a:pt x="498489" y="1205614"/>
                  </a:cubicBezTo>
                  <a:cubicBezTo>
                    <a:pt x="489664" y="1223269"/>
                    <a:pt x="470545" y="1236509"/>
                    <a:pt x="448484" y="1236509"/>
                  </a:cubicBezTo>
                  <a:cubicBezTo>
                    <a:pt x="448484" y="1236509"/>
                    <a:pt x="448484" y="1236509"/>
                    <a:pt x="55799" y="1236509"/>
                  </a:cubicBezTo>
                  <a:cubicBezTo>
                    <a:pt x="36680" y="1236509"/>
                    <a:pt x="17560" y="1226211"/>
                    <a:pt x="8736" y="1210028"/>
                  </a:cubicBezTo>
                  <a:cubicBezTo>
                    <a:pt x="-1559" y="1192374"/>
                    <a:pt x="-3030" y="1171778"/>
                    <a:pt x="5794" y="1155595"/>
                  </a:cubicBezTo>
                  <a:cubicBezTo>
                    <a:pt x="5794" y="1155595"/>
                    <a:pt x="5794" y="1155595"/>
                    <a:pt x="348474" y="467087"/>
                  </a:cubicBezTo>
                  <a:cubicBezTo>
                    <a:pt x="349945" y="464145"/>
                    <a:pt x="351416" y="459731"/>
                    <a:pt x="352886" y="455318"/>
                  </a:cubicBezTo>
                  <a:cubicBezTo>
                    <a:pt x="352886" y="455318"/>
                    <a:pt x="352886" y="455318"/>
                    <a:pt x="564302" y="33149"/>
                  </a:cubicBezTo>
                  <a:lnTo>
                    <a:pt x="580903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0581705" y="677001"/>
              <a:ext cx="267668" cy="266423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0834434" y="677001"/>
              <a:ext cx="268913" cy="266423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11089030" y="677001"/>
              <a:ext cx="267668" cy="266423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11341759" y="677001"/>
              <a:ext cx="269536" cy="266423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11596355" y="677001"/>
              <a:ext cx="267668" cy="266423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2093057" y="5680605"/>
            <a:ext cx="3107335" cy="1188945"/>
            <a:chOff x="-6569" y="5693305"/>
            <a:chExt cx="3107335" cy="1188945"/>
          </a:xfrm>
        </p:grpSpPr>
        <p:sp>
          <p:nvSpPr>
            <p:cNvPr id="101" name="任意多边形 100"/>
            <p:cNvSpPr/>
            <p:nvPr/>
          </p:nvSpPr>
          <p:spPr bwMode="auto">
            <a:xfrm>
              <a:off x="1432269" y="6393599"/>
              <a:ext cx="728628" cy="488650"/>
            </a:xfrm>
            <a:custGeom>
              <a:avLst/>
              <a:gdLst>
                <a:gd name="connsiteX0" fmla="*/ 278689 w 728628"/>
                <a:gd name="connsiteY0" fmla="*/ 0 h 488650"/>
                <a:gd name="connsiteX1" fmla="*/ 672832 w 728628"/>
                <a:gd name="connsiteY1" fmla="*/ 0 h 488650"/>
                <a:gd name="connsiteX2" fmla="*/ 719894 w 728628"/>
                <a:gd name="connsiteY2" fmla="*/ 26481 h 488650"/>
                <a:gd name="connsiteX3" fmla="*/ 722835 w 728628"/>
                <a:gd name="connsiteY3" fmla="*/ 80913 h 488650"/>
                <a:gd name="connsiteX4" fmla="*/ 556556 w 728628"/>
                <a:gd name="connsiteY4" fmla="*/ 412954 h 488650"/>
                <a:gd name="connsiteX5" fmla="*/ 518649 w 728628"/>
                <a:gd name="connsiteY5" fmla="*/ 488650 h 488650"/>
                <a:gd name="connsiteX6" fmla="*/ 0 w 728628"/>
                <a:gd name="connsiteY6" fmla="*/ 488650 h 488650"/>
                <a:gd name="connsiteX7" fmla="*/ 1672 w 728628"/>
                <a:gd name="connsiteY7" fmla="*/ 485292 h 488650"/>
                <a:gd name="connsiteX8" fmla="*/ 228686 w 728628"/>
                <a:gd name="connsiteY8" fmla="*/ 29423 h 488650"/>
                <a:gd name="connsiteX9" fmla="*/ 278689 w 728628"/>
                <a:gd name="connsiteY9" fmla="*/ 0 h 48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628" h="488650">
                  <a:moveTo>
                    <a:pt x="278689" y="0"/>
                  </a:moveTo>
                  <a:cubicBezTo>
                    <a:pt x="278689" y="0"/>
                    <a:pt x="278689" y="0"/>
                    <a:pt x="672832" y="0"/>
                  </a:cubicBezTo>
                  <a:cubicBezTo>
                    <a:pt x="691951" y="0"/>
                    <a:pt x="709599" y="8827"/>
                    <a:pt x="719894" y="26481"/>
                  </a:cubicBezTo>
                  <a:cubicBezTo>
                    <a:pt x="730188" y="42663"/>
                    <a:pt x="731659" y="63259"/>
                    <a:pt x="722835" y="80913"/>
                  </a:cubicBezTo>
                  <a:cubicBezTo>
                    <a:pt x="722835" y="80913"/>
                    <a:pt x="722835" y="80913"/>
                    <a:pt x="556556" y="412954"/>
                  </a:cubicBezTo>
                  <a:lnTo>
                    <a:pt x="518649" y="488650"/>
                  </a:lnTo>
                  <a:lnTo>
                    <a:pt x="0" y="488650"/>
                  </a:lnTo>
                  <a:lnTo>
                    <a:pt x="1672" y="485292"/>
                  </a:lnTo>
                  <a:cubicBezTo>
                    <a:pt x="56892" y="374406"/>
                    <a:pt x="130518" y="226556"/>
                    <a:pt x="228686" y="29423"/>
                  </a:cubicBezTo>
                  <a:cubicBezTo>
                    <a:pt x="238980" y="11769"/>
                    <a:pt x="258099" y="0"/>
                    <a:pt x="278689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04" name="任意多边形 103"/>
            <p:cNvSpPr/>
            <p:nvPr/>
          </p:nvSpPr>
          <p:spPr bwMode="auto">
            <a:xfrm>
              <a:off x="2116993" y="6393599"/>
              <a:ext cx="728014" cy="488649"/>
            </a:xfrm>
            <a:custGeom>
              <a:avLst/>
              <a:gdLst>
                <a:gd name="connsiteX0" fmla="*/ 278075 w 728014"/>
                <a:gd name="connsiteY0" fmla="*/ 0 h 488649"/>
                <a:gd name="connsiteX1" fmla="*/ 672218 w 728014"/>
                <a:gd name="connsiteY1" fmla="*/ 0 h 488649"/>
                <a:gd name="connsiteX2" fmla="*/ 719280 w 728014"/>
                <a:gd name="connsiteY2" fmla="*/ 26481 h 488649"/>
                <a:gd name="connsiteX3" fmla="*/ 722221 w 728014"/>
                <a:gd name="connsiteY3" fmla="*/ 80913 h 488649"/>
                <a:gd name="connsiteX4" fmla="*/ 555942 w 728014"/>
                <a:gd name="connsiteY4" fmla="*/ 412954 h 488649"/>
                <a:gd name="connsiteX5" fmla="*/ 518036 w 728014"/>
                <a:gd name="connsiteY5" fmla="*/ 488649 h 488649"/>
                <a:gd name="connsiteX6" fmla="*/ 0 w 728014"/>
                <a:gd name="connsiteY6" fmla="*/ 488649 h 488649"/>
                <a:gd name="connsiteX7" fmla="*/ 1678 w 728014"/>
                <a:gd name="connsiteY7" fmla="*/ 485292 h 488649"/>
                <a:gd name="connsiteX8" fmla="*/ 229542 w 728014"/>
                <a:gd name="connsiteY8" fmla="*/ 29423 h 488649"/>
                <a:gd name="connsiteX9" fmla="*/ 278075 w 728014"/>
                <a:gd name="connsiteY9" fmla="*/ 0 h 4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014" h="488649">
                  <a:moveTo>
                    <a:pt x="278075" y="0"/>
                  </a:moveTo>
                  <a:cubicBezTo>
                    <a:pt x="278075" y="0"/>
                    <a:pt x="278075" y="0"/>
                    <a:pt x="672218" y="0"/>
                  </a:cubicBezTo>
                  <a:cubicBezTo>
                    <a:pt x="691337" y="0"/>
                    <a:pt x="708985" y="8827"/>
                    <a:pt x="719280" y="26481"/>
                  </a:cubicBezTo>
                  <a:cubicBezTo>
                    <a:pt x="729574" y="42663"/>
                    <a:pt x="731045" y="63259"/>
                    <a:pt x="722221" y="80913"/>
                  </a:cubicBezTo>
                  <a:cubicBezTo>
                    <a:pt x="722221" y="80913"/>
                    <a:pt x="722221" y="80913"/>
                    <a:pt x="555942" y="412954"/>
                  </a:cubicBezTo>
                  <a:lnTo>
                    <a:pt x="518036" y="488649"/>
                  </a:lnTo>
                  <a:lnTo>
                    <a:pt x="0" y="488649"/>
                  </a:lnTo>
                  <a:lnTo>
                    <a:pt x="1678" y="485292"/>
                  </a:lnTo>
                  <a:cubicBezTo>
                    <a:pt x="57105" y="374406"/>
                    <a:pt x="131006" y="226556"/>
                    <a:pt x="229542" y="29423"/>
                  </a:cubicBezTo>
                  <a:cubicBezTo>
                    <a:pt x="238366" y="11769"/>
                    <a:pt x="257485" y="0"/>
                    <a:pt x="278075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8" name="任意多边形 97"/>
            <p:cNvSpPr/>
            <p:nvPr/>
          </p:nvSpPr>
          <p:spPr bwMode="auto">
            <a:xfrm>
              <a:off x="714840" y="5693305"/>
              <a:ext cx="1076331" cy="1188945"/>
            </a:xfrm>
            <a:custGeom>
              <a:avLst/>
              <a:gdLst>
                <a:gd name="connsiteX0" fmla="*/ 627116 w 1076331"/>
                <a:gd name="connsiteY0" fmla="*/ 0 h 1188945"/>
                <a:gd name="connsiteX1" fmla="*/ 1019871 w 1076331"/>
                <a:gd name="connsiteY1" fmla="*/ 0 h 1188945"/>
                <a:gd name="connsiteX2" fmla="*/ 1068414 w 1076331"/>
                <a:gd name="connsiteY2" fmla="*/ 26481 h 1188945"/>
                <a:gd name="connsiteX3" fmla="*/ 1069885 w 1076331"/>
                <a:gd name="connsiteY3" fmla="*/ 80915 h 1188945"/>
                <a:gd name="connsiteX4" fmla="*/ 727143 w 1076331"/>
                <a:gd name="connsiteY4" fmla="*/ 767951 h 1188945"/>
                <a:gd name="connsiteX5" fmla="*/ 722731 w 1076331"/>
                <a:gd name="connsiteY5" fmla="*/ 781192 h 1188945"/>
                <a:gd name="connsiteX6" fmla="*/ 556416 w 1076331"/>
                <a:gd name="connsiteY6" fmla="*/ 1113240 h 1188945"/>
                <a:gd name="connsiteX7" fmla="*/ 518498 w 1076331"/>
                <a:gd name="connsiteY7" fmla="*/ 1188945 h 1188945"/>
                <a:gd name="connsiteX8" fmla="*/ 0 w 1076331"/>
                <a:gd name="connsiteY8" fmla="*/ 1188945 h 1188945"/>
                <a:gd name="connsiteX9" fmla="*/ 19560 w 1076331"/>
                <a:gd name="connsiteY9" fmla="*/ 1149737 h 1188945"/>
                <a:gd name="connsiteX10" fmla="*/ 178463 w 1076331"/>
                <a:gd name="connsiteY10" fmla="*/ 831211 h 1188945"/>
                <a:gd name="connsiteX11" fmla="*/ 182876 w 1076331"/>
                <a:gd name="connsiteY11" fmla="*/ 819442 h 1188945"/>
                <a:gd name="connsiteX12" fmla="*/ 577102 w 1076331"/>
                <a:gd name="connsiteY12" fmla="*/ 30895 h 1188945"/>
                <a:gd name="connsiteX13" fmla="*/ 627116 w 1076331"/>
                <a:gd name="connsiteY13" fmla="*/ 0 h 11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6331" h="1188945">
                  <a:moveTo>
                    <a:pt x="627116" y="0"/>
                  </a:moveTo>
                  <a:cubicBezTo>
                    <a:pt x="627116" y="0"/>
                    <a:pt x="627116" y="0"/>
                    <a:pt x="1019871" y="0"/>
                  </a:cubicBezTo>
                  <a:cubicBezTo>
                    <a:pt x="1040465" y="0"/>
                    <a:pt x="1058117" y="10298"/>
                    <a:pt x="1068414" y="26481"/>
                  </a:cubicBezTo>
                  <a:cubicBezTo>
                    <a:pt x="1078711" y="42664"/>
                    <a:pt x="1078711" y="63261"/>
                    <a:pt x="1069885" y="80915"/>
                  </a:cubicBezTo>
                  <a:cubicBezTo>
                    <a:pt x="1069885" y="80915"/>
                    <a:pt x="1069885" y="80915"/>
                    <a:pt x="727143" y="767951"/>
                  </a:cubicBezTo>
                  <a:cubicBezTo>
                    <a:pt x="725673" y="772365"/>
                    <a:pt x="724202" y="776778"/>
                    <a:pt x="722731" y="781192"/>
                  </a:cubicBezTo>
                  <a:cubicBezTo>
                    <a:pt x="722731" y="781192"/>
                    <a:pt x="722731" y="781192"/>
                    <a:pt x="556416" y="1113240"/>
                  </a:cubicBezTo>
                  <a:lnTo>
                    <a:pt x="518498" y="1188945"/>
                  </a:lnTo>
                  <a:lnTo>
                    <a:pt x="0" y="1188945"/>
                  </a:lnTo>
                  <a:lnTo>
                    <a:pt x="19560" y="1149737"/>
                  </a:lnTo>
                  <a:cubicBezTo>
                    <a:pt x="61984" y="1064696"/>
                    <a:pt x="114199" y="960031"/>
                    <a:pt x="178463" y="831211"/>
                  </a:cubicBezTo>
                  <a:cubicBezTo>
                    <a:pt x="179934" y="826798"/>
                    <a:pt x="181405" y="822384"/>
                    <a:pt x="182876" y="819442"/>
                  </a:cubicBezTo>
                  <a:cubicBezTo>
                    <a:pt x="182876" y="819442"/>
                    <a:pt x="182876" y="819442"/>
                    <a:pt x="577102" y="30895"/>
                  </a:cubicBezTo>
                  <a:cubicBezTo>
                    <a:pt x="585928" y="11770"/>
                    <a:pt x="605051" y="0"/>
                    <a:pt x="627116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95" name="任意多边形 94"/>
            <p:cNvSpPr/>
            <p:nvPr/>
          </p:nvSpPr>
          <p:spPr bwMode="auto">
            <a:xfrm>
              <a:off x="-6569" y="5693305"/>
              <a:ext cx="1076251" cy="1188945"/>
            </a:xfrm>
            <a:custGeom>
              <a:avLst/>
              <a:gdLst>
                <a:gd name="connsiteX0" fmla="*/ 626298 w 1076251"/>
                <a:gd name="connsiteY0" fmla="*/ 0 h 1188945"/>
                <a:gd name="connsiteX1" fmla="*/ 1020453 w 1076251"/>
                <a:gd name="connsiteY1" fmla="*/ 0 h 1188945"/>
                <a:gd name="connsiteX2" fmla="*/ 1067516 w 1076251"/>
                <a:gd name="connsiteY2" fmla="*/ 26481 h 1188945"/>
                <a:gd name="connsiteX3" fmla="*/ 1070458 w 1076251"/>
                <a:gd name="connsiteY3" fmla="*/ 80915 h 1188945"/>
                <a:gd name="connsiteX4" fmla="*/ 726307 w 1076251"/>
                <a:gd name="connsiteY4" fmla="*/ 767951 h 1188945"/>
                <a:gd name="connsiteX5" fmla="*/ 721895 w 1076251"/>
                <a:gd name="connsiteY5" fmla="*/ 781192 h 1188945"/>
                <a:gd name="connsiteX6" fmla="*/ 556231 w 1076251"/>
                <a:gd name="connsiteY6" fmla="*/ 1113240 h 1188945"/>
                <a:gd name="connsiteX7" fmla="*/ 518460 w 1076251"/>
                <a:gd name="connsiteY7" fmla="*/ 1188945 h 1188945"/>
                <a:gd name="connsiteX8" fmla="*/ 0 w 1076251"/>
                <a:gd name="connsiteY8" fmla="*/ 1188945 h 1188945"/>
                <a:gd name="connsiteX9" fmla="*/ 19640 w 1076251"/>
                <a:gd name="connsiteY9" fmla="*/ 1149737 h 1188945"/>
                <a:gd name="connsiteX10" fmla="*/ 179196 w 1076251"/>
                <a:gd name="connsiteY10" fmla="*/ 831211 h 1188945"/>
                <a:gd name="connsiteX11" fmla="*/ 183608 w 1076251"/>
                <a:gd name="connsiteY11" fmla="*/ 819442 h 1188945"/>
                <a:gd name="connsiteX12" fmla="*/ 576293 w 1076251"/>
                <a:gd name="connsiteY12" fmla="*/ 30895 h 1188945"/>
                <a:gd name="connsiteX13" fmla="*/ 626298 w 1076251"/>
                <a:gd name="connsiteY13" fmla="*/ 0 h 11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6251" h="1188945">
                  <a:moveTo>
                    <a:pt x="626298" y="0"/>
                  </a:moveTo>
                  <a:cubicBezTo>
                    <a:pt x="626298" y="0"/>
                    <a:pt x="626298" y="0"/>
                    <a:pt x="1020453" y="0"/>
                  </a:cubicBezTo>
                  <a:cubicBezTo>
                    <a:pt x="1039572" y="0"/>
                    <a:pt x="1057221" y="10298"/>
                    <a:pt x="1067516" y="26481"/>
                  </a:cubicBezTo>
                  <a:cubicBezTo>
                    <a:pt x="1077811" y="42664"/>
                    <a:pt x="1079282" y="63261"/>
                    <a:pt x="1070458" y="80915"/>
                  </a:cubicBezTo>
                  <a:cubicBezTo>
                    <a:pt x="1070458" y="80915"/>
                    <a:pt x="1070458" y="80915"/>
                    <a:pt x="726307" y="767951"/>
                  </a:cubicBezTo>
                  <a:cubicBezTo>
                    <a:pt x="726307" y="772365"/>
                    <a:pt x="724836" y="776778"/>
                    <a:pt x="721895" y="781192"/>
                  </a:cubicBezTo>
                  <a:cubicBezTo>
                    <a:pt x="721895" y="781192"/>
                    <a:pt x="721895" y="781192"/>
                    <a:pt x="556231" y="1113240"/>
                  </a:cubicBezTo>
                  <a:lnTo>
                    <a:pt x="518460" y="1188945"/>
                  </a:lnTo>
                  <a:lnTo>
                    <a:pt x="0" y="1188945"/>
                  </a:lnTo>
                  <a:lnTo>
                    <a:pt x="19640" y="1149737"/>
                  </a:lnTo>
                  <a:cubicBezTo>
                    <a:pt x="62238" y="1064696"/>
                    <a:pt x="114668" y="960031"/>
                    <a:pt x="179196" y="831211"/>
                  </a:cubicBezTo>
                  <a:cubicBezTo>
                    <a:pt x="179196" y="826798"/>
                    <a:pt x="180667" y="822384"/>
                    <a:pt x="183608" y="819442"/>
                  </a:cubicBezTo>
                  <a:cubicBezTo>
                    <a:pt x="183608" y="819442"/>
                    <a:pt x="183608" y="819442"/>
                    <a:pt x="576293" y="30895"/>
                  </a:cubicBezTo>
                  <a:cubicBezTo>
                    <a:pt x="586588" y="11770"/>
                    <a:pt x="605707" y="0"/>
                    <a:pt x="626298" y="0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1782967" y="5908061"/>
              <a:ext cx="277006" cy="273893"/>
            </a:xfrm>
            <a:custGeom>
              <a:avLst/>
              <a:gdLst>
                <a:gd name="T0" fmla="*/ 12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5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2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2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79" y="0"/>
                    <a:pt x="17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8" y="186"/>
                    <a:pt x="12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2043788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8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2303986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7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2564185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8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2824383" y="5908061"/>
              <a:ext cx="276383" cy="273893"/>
            </a:xfrm>
            <a:custGeom>
              <a:avLst/>
              <a:gdLst>
                <a:gd name="T0" fmla="*/ 13 w 188"/>
                <a:gd name="T1" fmla="*/ 186 h 186"/>
                <a:gd name="T2" fmla="*/ 94 w 188"/>
                <a:gd name="T3" fmla="*/ 186 h 186"/>
                <a:gd name="T4" fmla="*/ 104 w 188"/>
                <a:gd name="T5" fmla="*/ 179 h 186"/>
                <a:gd name="T6" fmla="*/ 186 w 188"/>
                <a:gd name="T7" fmla="*/ 16 h 186"/>
                <a:gd name="T8" fmla="*/ 185 w 188"/>
                <a:gd name="T9" fmla="*/ 5 h 186"/>
                <a:gd name="T10" fmla="*/ 176 w 188"/>
                <a:gd name="T11" fmla="*/ 0 h 186"/>
                <a:gd name="T12" fmla="*/ 94 w 188"/>
                <a:gd name="T13" fmla="*/ 0 h 186"/>
                <a:gd name="T14" fmla="*/ 84 w 188"/>
                <a:gd name="T15" fmla="*/ 6 h 186"/>
                <a:gd name="T16" fmla="*/ 2 w 188"/>
                <a:gd name="T17" fmla="*/ 169 h 186"/>
                <a:gd name="T18" fmla="*/ 3 w 188"/>
                <a:gd name="T19" fmla="*/ 180 h 186"/>
                <a:gd name="T20" fmla="*/ 13 w 188"/>
                <a:gd name="T21" fmla="*/ 186 h 186"/>
                <a:gd name="T22" fmla="*/ 87 w 188"/>
                <a:gd name="T23" fmla="*/ 163 h 186"/>
                <a:gd name="T24" fmla="*/ 31 w 188"/>
                <a:gd name="T25" fmla="*/ 163 h 186"/>
                <a:gd name="T26" fmla="*/ 101 w 188"/>
                <a:gd name="T27" fmla="*/ 23 h 186"/>
                <a:gd name="T28" fmla="*/ 157 w 188"/>
                <a:gd name="T29" fmla="*/ 23 h 186"/>
                <a:gd name="T30" fmla="*/ 87 w 188"/>
                <a:gd name="T3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86">
                  <a:moveTo>
                    <a:pt x="13" y="186"/>
                  </a:moveTo>
                  <a:cubicBezTo>
                    <a:pt x="94" y="186"/>
                    <a:pt x="94" y="186"/>
                    <a:pt x="94" y="186"/>
                  </a:cubicBezTo>
                  <a:cubicBezTo>
                    <a:pt x="98" y="186"/>
                    <a:pt x="102" y="183"/>
                    <a:pt x="104" y="179"/>
                  </a:cubicBezTo>
                  <a:cubicBezTo>
                    <a:pt x="186" y="16"/>
                    <a:pt x="186" y="16"/>
                    <a:pt x="186" y="16"/>
                  </a:cubicBezTo>
                  <a:cubicBezTo>
                    <a:pt x="188" y="13"/>
                    <a:pt x="188" y="9"/>
                    <a:pt x="185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6" y="2"/>
                    <a:pt x="84" y="6"/>
                  </a:cubicBezTo>
                  <a:cubicBezTo>
                    <a:pt x="2" y="169"/>
                    <a:pt x="2" y="169"/>
                    <a:pt x="2" y="169"/>
                  </a:cubicBezTo>
                  <a:cubicBezTo>
                    <a:pt x="0" y="173"/>
                    <a:pt x="1" y="177"/>
                    <a:pt x="3" y="180"/>
                  </a:cubicBezTo>
                  <a:cubicBezTo>
                    <a:pt x="5" y="184"/>
                    <a:pt x="9" y="186"/>
                    <a:pt x="13" y="186"/>
                  </a:cubicBezTo>
                  <a:close/>
                  <a:moveTo>
                    <a:pt x="87" y="163"/>
                  </a:moveTo>
                  <a:cubicBezTo>
                    <a:pt x="31" y="163"/>
                    <a:pt x="31" y="163"/>
                    <a:pt x="31" y="16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57" y="23"/>
                    <a:pt x="157" y="23"/>
                    <a:pt x="157" y="23"/>
                  </a:cubicBezTo>
                  <a:lnTo>
                    <a:pt x="87" y="16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1159892" y="626386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>
            <a:off x="9879027" y="5455516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 rot="0">
            <a:off x="7266940" y="1470660"/>
            <a:ext cx="4301490" cy="4197985"/>
            <a:chOff x="7015163" y="803275"/>
            <a:chExt cx="12052300" cy="11761787"/>
          </a:xfrm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8166100" y="2066925"/>
              <a:ext cx="9388475" cy="9394825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9112250" y="3013075"/>
              <a:ext cx="7497763" cy="7504113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11936413" y="5842000"/>
              <a:ext cx="1849438" cy="1849438"/>
            </a:xfrm>
            <a:custGeom>
              <a:avLst/>
              <a:gdLst>
                <a:gd name="T0" fmla="*/ 247 w 493"/>
                <a:gd name="T1" fmla="*/ 493 h 493"/>
                <a:gd name="T2" fmla="*/ 493 w 493"/>
                <a:gd name="T3" fmla="*/ 246 h 493"/>
                <a:gd name="T4" fmla="*/ 247 w 493"/>
                <a:gd name="T5" fmla="*/ 0 h 493"/>
                <a:gd name="T6" fmla="*/ 0 w 493"/>
                <a:gd name="T7" fmla="*/ 246 h 493"/>
                <a:gd name="T8" fmla="*/ 247 w 493"/>
                <a:gd name="T9" fmla="*/ 493 h 493"/>
                <a:gd name="T10" fmla="*/ 247 w 493"/>
                <a:gd name="T11" fmla="*/ 16 h 493"/>
                <a:gd name="T12" fmla="*/ 477 w 493"/>
                <a:gd name="T13" fmla="*/ 246 h 493"/>
                <a:gd name="T14" fmla="*/ 247 w 493"/>
                <a:gd name="T15" fmla="*/ 476 h 493"/>
                <a:gd name="T16" fmla="*/ 16 w 493"/>
                <a:gd name="T17" fmla="*/ 246 h 493"/>
                <a:gd name="T18" fmla="*/ 247 w 493"/>
                <a:gd name="T19" fmla="*/ 1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3" h="493">
                  <a:moveTo>
                    <a:pt x="247" y="493"/>
                  </a:moveTo>
                  <a:cubicBezTo>
                    <a:pt x="383" y="493"/>
                    <a:pt x="493" y="382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ubicBezTo>
                    <a:pt x="111" y="0"/>
                    <a:pt x="0" y="110"/>
                    <a:pt x="0" y="246"/>
                  </a:cubicBezTo>
                  <a:cubicBezTo>
                    <a:pt x="0" y="382"/>
                    <a:pt x="111" y="493"/>
                    <a:pt x="247" y="493"/>
                  </a:cubicBezTo>
                  <a:close/>
                  <a:moveTo>
                    <a:pt x="247" y="16"/>
                  </a:moveTo>
                  <a:cubicBezTo>
                    <a:pt x="374" y="16"/>
                    <a:pt x="477" y="119"/>
                    <a:pt x="477" y="246"/>
                  </a:cubicBezTo>
                  <a:cubicBezTo>
                    <a:pt x="477" y="373"/>
                    <a:pt x="374" y="476"/>
                    <a:pt x="247" y="476"/>
                  </a:cubicBezTo>
                  <a:cubicBezTo>
                    <a:pt x="120" y="476"/>
                    <a:pt x="16" y="373"/>
                    <a:pt x="16" y="246"/>
                  </a:cubicBezTo>
                  <a:cubicBezTo>
                    <a:pt x="16" y="119"/>
                    <a:pt x="120" y="16"/>
                    <a:pt x="247" y="16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9" name="Freeform 36"/>
            <p:cNvSpPr>
              <a:spLocks noEditPoints="1"/>
            </p:cNvSpPr>
            <p:nvPr/>
          </p:nvSpPr>
          <p:spPr bwMode="auto">
            <a:xfrm>
              <a:off x="12192000" y="6092825"/>
              <a:ext cx="1338263" cy="1343025"/>
            </a:xfrm>
            <a:custGeom>
              <a:avLst/>
              <a:gdLst>
                <a:gd name="T0" fmla="*/ 179 w 357"/>
                <a:gd name="T1" fmla="*/ 358 h 358"/>
                <a:gd name="T2" fmla="*/ 357 w 357"/>
                <a:gd name="T3" fmla="*/ 179 h 358"/>
                <a:gd name="T4" fmla="*/ 179 w 357"/>
                <a:gd name="T5" fmla="*/ 0 h 358"/>
                <a:gd name="T6" fmla="*/ 0 w 357"/>
                <a:gd name="T7" fmla="*/ 179 h 358"/>
                <a:gd name="T8" fmla="*/ 179 w 357"/>
                <a:gd name="T9" fmla="*/ 358 h 358"/>
                <a:gd name="T10" fmla="*/ 179 w 357"/>
                <a:gd name="T11" fmla="*/ 49 h 358"/>
                <a:gd name="T12" fmla="*/ 308 w 357"/>
                <a:gd name="T13" fmla="*/ 179 h 358"/>
                <a:gd name="T14" fmla="*/ 179 w 357"/>
                <a:gd name="T15" fmla="*/ 309 h 358"/>
                <a:gd name="T16" fmla="*/ 49 w 357"/>
                <a:gd name="T17" fmla="*/ 179 h 358"/>
                <a:gd name="T18" fmla="*/ 179 w 357"/>
                <a:gd name="T19" fmla="*/ 4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8">
                  <a:moveTo>
                    <a:pt x="179" y="358"/>
                  </a:moveTo>
                  <a:cubicBezTo>
                    <a:pt x="277" y="358"/>
                    <a:pt x="357" y="278"/>
                    <a:pt x="357" y="179"/>
                  </a:cubicBezTo>
                  <a:cubicBezTo>
                    <a:pt x="357" y="81"/>
                    <a:pt x="277" y="0"/>
                    <a:pt x="179" y="0"/>
                  </a:cubicBezTo>
                  <a:cubicBezTo>
                    <a:pt x="80" y="0"/>
                    <a:pt x="0" y="81"/>
                    <a:pt x="0" y="179"/>
                  </a:cubicBezTo>
                  <a:cubicBezTo>
                    <a:pt x="0" y="278"/>
                    <a:pt x="80" y="358"/>
                    <a:pt x="179" y="358"/>
                  </a:cubicBezTo>
                  <a:close/>
                  <a:moveTo>
                    <a:pt x="179" y="49"/>
                  </a:moveTo>
                  <a:cubicBezTo>
                    <a:pt x="250" y="49"/>
                    <a:pt x="308" y="108"/>
                    <a:pt x="308" y="179"/>
                  </a:cubicBezTo>
                  <a:cubicBezTo>
                    <a:pt x="308" y="251"/>
                    <a:pt x="250" y="309"/>
                    <a:pt x="179" y="309"/>
                  </a:cubicBezTo>
                  <a:cubicBezTo>
                    <a:pt x="107" y="309"/>
                    <a:pt x="49" y="251"/>
                    <a:pt x="49" y="179"/>
                  </a:cubicBezTo>
                  <a:cubicBezTo>
                    <a:pt x="49" y="108"/>
                    <a:pt x="107" y="49"/>
                    <a:pt x="179" y="49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9783763" y="3687762"/>
              <a:ext cx="6154738" cy="6157913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401175" y="3305175"/>
              <a:ext cx="3462338" cy="6918325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12863513" y="6780212"/>
              <a:ext cx="3614738" cy="3602038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8355013" y="2259012"/>
              <a:ext cx="9012238" cy="9012238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7829550" y="1733550"/>
              <a:ext cx="5033963" cy="5030788"/>
            </a:xfrm>
            <a:custGeom>
              <a:avLst/>
              <a:gdLst>
                <a:gd name="T0" fmla="*/ 0 w 1342"/>
                <a:gd name="T1" fmla="*/ 1341 h 1341"/>
                <a:gd name="T2" fmla="*/ 41 w 1342"/>
                <a:gd name="T3" fmla="*/ 1341 h 1341"/>
                <a:gd name="T4" fmla="*/ 1342 w 1342"/>
                <a:gd name="T5" fmla="*/ 41 h 1341"/>
                <a:gd name="T6" fmla="*/ 1342 w 1342"/>
                <a:gd name="T7" fmla="*/ 0 h 1341"/>
                <a:gd name="T8" fmla="*/ 0 w 1342"/>
                <a:gd name="T9" fmla="*/ 1341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2" h="1341">
                  <a:moveTo>
                    <a:pt x="0" y="1341"/>
                  </a:moveTo>
                  <a:cubicBezTo>
                    <a:pt x="41" y="1341"/>
                    <a:pt x="41" y="1341"/>
                    <a:pt x="41" y="1341"/>
                  </a:cubicBezTo>
                  <a:cubicBezTo>
                    <a:pt x="41" y="624"/>
                    <a:pt x="625" y="41"/>
                    <a:pt x="1342" y="41"/>
                  </a:cubicBezTo>
                  <a:cubicBezTo>
                    <a:pt x="1342" y="0"/>
                    <a:pt x="1342" y="0"/>
                    <a:pt x="1342" y="0"/>
                  </a:cubicBezTo>
                  <a:cubicBezTo>
                    <a:pt x="602" y="0"/>
                    <a:pt x="0" y="602"/>
                    <a:pt x="0" y="1341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8732838" y="1766887"/>
              <a:ext cx="2559050" cy="1884363"/>
            </a:xfrm>
            <a:custGeom>
              <a:avLst/>
              <a:gdLst>
                <a:gd name="T0" fmla="*/ 48 w 682"/>
                <a:gd name="T1" fmla="*/ 502 h 502"/>
                <a:gd name="T2" fmla="*/ 0 w 682"/>
                <a:gd name="T3" fmla="*/ 463 h 502"/>
                <a:gd name="T4" fmla="*/ 662 w 682"/>
                <a:gd name="T5" fmla="*/ 0 h 502"/>
                <a:gd name="T6" fmla="*/ 682 w 682"/>
                <a:gd name="T7" fmla="*/ 58 h 502"/>
                <a:gd name="T8" fmla="*/ 48 w 682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2" h="502">
                  <a:moveTo>
                    <a:pt x="48" y="502"/>
                  </a:moveTo>
                  <a:cubicBezTo>
                    <a:pt x="0" y="463"/>
                    <a:pt x="0" y="463"/>
                    <a:pt x="0" y="463"/>
                  </a:cubicBezTo>
                  <a:cubicBezTo>
                    <a:pt x="172" y="246"/>
                    <a:pt x="401" y="86"/>
                    <a:pt x="662" y="0"/>
                  </a:cubicBezTo>
                  <a:cubicBezTo>
                    <a:pt x="682" y="58"/>
                    <a:pt x="682" y="58"/>
                    <a:pt x="682" y="58"/>
                  </a:cubicBezTo>
                  <a:cubicBezTo>
                    <a:pt x="429" y="141"/>
                    <a:pt x="210" y="297"/>
                    <a:pt x="48" y="502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8732838" y="3505200"/>
              <a:ext cx="334963" cy="396875"/>
            </a:xfrm>
            <a:custGeom>
              <a:avLst/>
              <a:gdLst>
                <a:gd name="T0" fmla="*/ 0 w 211"/>
                <a:gd name="T1" fmla="*/ 0 h 250"/>
                <a:gd name="T2" fmla="*/ 55 w 211"/>
                <a:gd name="T3" fmla="*/ 250 h 250"/>
                <a:gd name="T4" fmla="*/ 211 w 211"/>
                <a:gd name="T5" fmla="*/ 49 h 250"/>
                <a:gd name="T6" fmla="*/ 0 w 211"/>
                <a:gd name="T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250">
                  <a:moveTo>
                    <a:pt x="0" y="0"/>
                  </a:moveTo>
                  <a:lnTo>
                    <a:pt x="55" y="250"/>
                  </a:lnTo>
                  <a:lnTo>
                    <a:pt x="211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11215688" y="1766887"/>
              <a:ext cx="503238" cy="323850"/>
            </a:xfrm>
            <a:custGeom>
              <a:avLst/>
              <a:gdLst>
                <a:gd name="T0" fmla="*/ 0 w 317"/>
                <a:gd name="T1" fmla="*/ 0 h 204"/>
                <a:gd name="T2" fmla="*/ 317 w 317"/>
                <a:gd name="T3" fmla="*/ 111 h 204"/>
                <a:gd name="T4" fmla="*/ 0 w 317"/>
                <a:gd name="T5" fmla="*/ 204 h 204"/>
                <a:gd name="T6" fmla="*/ 0 w 317"/>
                <a:gd name="T7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204">
                  <a:moveTo>
                    <a:pt x="0" y="0"/>
                  </a:moveTo>
                  <a:lnTo>
                    <a:pt x="317" y="111"/>
                  </a:lnTo>
                  <a:lnTo>
                    <a:pt x="0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9761538" y="9774237"/>
              <a:ext cx="7062788" cy="2663825"/>
            </a:xfrm>
            <a:custGeom>
              <a:avLst/>
              <a:gdLst>
                <a:gd name="T0" fmla="*/ 1883 w 1883"/>
                <a:gd name="T1" fmla="*/ 25 h 710"/>
                <a:gd name="T2" fmla="*/ 1851 w 1883"/>
                <a:gd name="T3" fmla="*/ 0 h 710"/>
                <a:gd name="T4" fmla="*/ 25 w 1883"/>
                <a:gd name="T5" fmla="*/ 222 h 710"/>
                <a:gd name="T6" fmla="*/ 0 w 1883"/>
                <a:gd name="T7" fmla="*/ 254 h 710"/>
                <a:gd name="T8" fmla="*/ 1883 w 1883"/>
                <a:gd name="T9" fmla="*/ 25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3" h="710">
                  <a:moveTo>
                    <a:pt x="1883" y="25"/>
                  </a:moveTo>
                  <a:cubicBezTo>
                    <a:pt x="1851" y="0"/>
                    <a:pt x="1851" y="0"/>
                    <a:pt x="1851" y="0"/>
                  </a:cubicBezTo>
                  <a:cubicBezTo>
                    <a:pt x="1409" y="564"/>
                    <a:pt x="590" y="664"/>
                    <a:pt x="25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582" y="710"/>
                    <a:pt x="1427" y="607"/>
                    <a:pt x="1883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1074400" y="11499850"/>
              <a:ext cx="3030538" cy="622300"/>
            </a:xfrm>
            <a:custGeom>
              <a:avLst/>
              <a:gdLst>
                <a:gd name="T0" fmla="*/ 793 w 808"/>
                <a:gd name="T1" fmla="*/ 41 h 166"/>
                <a:gd name="T2" fmla="*/ 808 w 808"/>
                <a:gd name="T3" fmla="*/ 101 h 166"/>
                <a:gd name="T4" fmla="*/ 0 w 808"/>
                <a:gd name="T5" fmla="*/ 57 h 166"/>
                <a:gd name="T6" fmla="*/ 21 w 808"/>
                <a:gd name="T7" fmla="*/ 0 h 166"/>
                <a:gd name="T8" fmla="*/ 793 w 808"/>
                <a:gd name="T9" fmla="*/ 4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166">
                  <a:moveTo>
                    <a:pt x="793" y="41"/>
                  </a:moveTo>
                  <a:cubicBezTo>
                    <a:pt x="808" y="101"/>
                    <a:pt x="808" y="101"/>
                    <a:pt x="808" y="101"/>
                  </a:cubicBezTo>
                  <a:cubicBezTo>
                    <a:pt x="539" y="166"/>
                    <a:pt x="259" y="151"/>
                    <a:pt x="0" y="5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1" y="90"/>
                    <a:pt x="540" y="102"/>
                    <a:pt x="793" y="41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13887450" y="11514138"/>
              <a:ext cx="393700" cy="365125"/>
            </a:xfrm>
            <a:custGeom>
              <a:avLst/>
              <a:gdLst>
                <a:gd name="T0" fmla="*/ 137 w 248"/>
                <a:gd name="T1" fmla="*/ 230 h 230"/>
                <a:gd name="T2" fmla="*/ 248 w 248"/>
                <a:gd name="T3" fmla="*/ 0 h 230"/>
                <a:gd name="T4" fmla="*/ 0 w 248"/>
                <a:gd name="T5" fmla="*/ 62 h 230"/>
                <a:gd name="T6" fmla="*/ 137 w 248"/>
                <a:gd name="T7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230">
                  <a:moveTo>
                    <a:pt x="137" y="230"/>
                  </a:moveTo>
                  <a:lnTo>
                    <a:pt x="248" y="0"/>
                  </a:lnTo>
                  <a:lnTo>
                    <a:pt x="0" y="62"/>
                  </a:lnTo>
                  <a:lnTo>
                    <a:pt x="137" y="23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10788650" y="11266488"/>
              <a:ext cx="484188" cy="447675"/>
            </a:xfrm>
            <a:custGeom>
              <a:avLst/>
              <a:gdLst>
                <a:gd name="T0" fmla="*/ 180 w 305"/>
                <a:gd name="T1" fmla="*/ 282 h 282"/>
                <a:gd name="T2" fmla="*/ 0 w 305"/>
                <a:gd name="T3" fmla="*/ 0 h 282"/>
                <a:gd name="T4" fmla="*/ 305 w 305"/>
                <a:gd name="T5" fmla="*/ 123 h 282"/>
                <a:gd name="T6" fmla="*/ 180 w 305"/>
                <a:gd name="T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282">
                  <a:moveTo>
                    <a:pt x="180" y="282"/>
                  </a:moveTo>
                  <a:lnTo>
                    <a:pt x="0" y="0"/>
                  </a:lnTo>
                  <a:lnTo>
                    <a:pt x="305" y="123"/>
                  </a:lnTo>
                  <a:lnTo>
                    <a:pt x="180" y="282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10398125" y="2630487"/>
              <a:ext cx="2465388" cy="938213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15170150" y="3395662"/>
              <a:ext cx="1624013" cy="2138363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15200313" y="7958137"/>
              <a:ext cx="1604963" cy="2152650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10433050" y="9986962"/>
              <a:ext cx="2466975" cy="923925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8655050" y="5489575"/>
              <a:ext cx="430213" cy="2592388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15109825" y="2300287"/>
              <a:ext cx="2873375" cy="4899025"/>
            </a:xfrm>
            <a:custGeom>
              <a:avLst/>
              <a:gdLst>
                <a:gd name="T0" fmla="*/ 0 w 766"/>
                <a:gd name="T1" fmla="*/ 36 h 1306"/>
                <a:gd name="T2" fmla="*/ 18 w 766"/>
                <a:gd name="T3" fmla="*/ 0 h 1306"/>
                <a:gd name="T4" fmla="*/ 280 w 766"/>
                <a:gd name="T5" fmla="*/ 179 h 1306"/>
                <a:gd name="T6" fmla="*/ 361 w 766"/>
                <a:gd name="T7" fmla="*/ 168 h 1306"/>
                <a:gd name="T8" fmla="*/ 766 w 766"/>
                <a:gd name="T9" fmla="*/ 868 h 1306"/>
                <a:gd name="T10" fmla="*/ 723 w 766"/>
                <a:gd name="T11" fmla="*/ 964 h 1306"/>
                <a:gd name="T12" fmla="*/ 737 w 766"/>
                <a:gd name="T13" fmla="*/ 1306 h 1306"/>
                <a:gd name="T14" fmla="*/ 696 w 766"/>
                <a:gd name="T15" fmla="*/ 1302 h 1306"/>
                <a:gd name="T16" fmla="*/ 0 w 766"/>
                <a:gd name="T17" fmla="*/ 3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1306">
                  <a:moveTo>
                    <a:pt x="0" y="36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3" y="49"/>
                    <a:pt x="201" y="109"/>
                    <a:pt x="280" y="179"/>
                  </a:cubicBezTo>
                  <a:cubicBezTo>
                    <a:pt x="361" y="168"/>
                    <a:pt x="361" y="168"/>
                    <a:pt x="361" y="168"/>
                  </a:cubicBezTo>
                  <a:cubicBezTo>
                    <a:pt x="563" y="358"/>
                    <a:pt x="703" y="600"/>
                    <a:pt x="766" y="868"/>
                  </a:cubicBezTo>
                  <a:cubicBezTo>
                    <a:pt x="723" y="964"/>
                    <a:pt x="723" y="964"/>
                    <a:pt x="723" y="964"/>
                  </a:cubicBezTo>
                  <a:cubicBezTo>
                    <a:pt x="742" y="1074"/>
                    <a:pt x="747" y="1189"/>
                    <a:pt x="737" y="1306"/>
                  </a:cubicBezTo>
                  <a:cubicBezTo>
                    <a:pt x="696" y="1302"/>
                    <a:pt x="696" y="1302"/>
                    <a:pt x="696" y="1302"/>
                  </a:cubicBezTo>
                  <a:cubicBezTo>
                    <a:pt x="743" y="763"/>
                    <a:pt x="452" y="272"/>
                    <a:pt x="0" y="36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4085888" y="6719887"/>
              <a:ext cx="1084263" cy="9048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12814300" y="7988300"/>
              <a:ext cx="93663" cy="108743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10552113" y="6719887"/>
              <a:ext cx="1087438" cy="90488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2814300" y="4452937"/>
              <a:ext cx="93663" cy="1089025"/>
            </a:xfrm>
            <a:prstGeom prst="rect">
              <a:avLst/>
            </a:pr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2" name="Freeform 59"/>
            <p:cNvSpPr>
              <a:spLocks noEditPoints="1"/>
            </p:cNvSpPr>
            <p:nvPr/>
          </p:nvSpPr>
          <p:spPr bwMode="auto">
            <a:xfrm>
              <a:off x="7015163" y="5143500"/>
              <a:ext cx="1357313" cy="4397375"/>
            </a:xfrm>
            <a:custGeom>
              <a:avLst/>
              <a:gdLst>
                <a:gd name="T0" fmla="*/ 211 w 362"/>
                <a:gd name="T1" fmla="*/ 1172 h 1172"/>
                <a:gd name="T2" fmla="*/ 218 w 362"/>
                <a:gd name="T3" fmla="*/ 1171 h 1172"/>
                <a:gd name="T4" fmla="*/ 351 w 362"/>
                <a:gd name="T5" fmla="*/ 1099 h 1172"/>
                <a:gd name="T6" fmla="*/ 357 w 362"/>
                <a:gd name="T7" fmla="*/ 1077 h 1172"/>
                <a:gd name="T8" fmla="*/ 203 w 362"/>
                <a:gd name="T9" fmla="*/ 580 h 1172"/>
                <a:gd name="T10" fmla="*/ 246 w 362"/>
                <a:gd name="T11" fmla="*/ 62 h 1172"/>
                <a:gd name="T12" fmla="*/ 245 w 362"/>
                <a:gd name="T13" fmla="*/ 49 h 1172"/>
                <a:gd name="T14" fmla="*/ 235 w 362"/>
                <a:gd name="T15" fmla="*/ 42 h 1172"/>
                <a:gd name="T16" fmla="*/ 90 w 362"/>
                <a:gd name="T17" fmla="*/ 1 h 1172"/>
                <a:gd name="T18" fmla="*/ 78 w 362"/>
                <a:gd name="T19" fmla="*/ 2 h 1172"/>
                <a:gd name="T20" fmla="*/ 70 w 362"/>
                <a:gd name="T21" fmla="*/ 12 h 1172"/>
                <a:gd name="T22" fmla="*/ 21 w 362"/>
                <a:gd name="T23" fmla="*/ 600 h 1172"/>
                <a:gd name="T24" fmla="*/ 196 w 362"/>
                <a:gd name="T25" fmla="*/ 1164 h 1172"/>
                <a:gd name="T26" fmla="*/ 206 w 362"/>
                <a:gd name="T27" fmla="*/ 1172 h 1172"/>
                <a:gd name="T28" fmla="*/ 211 w 362"/>
                <a:gd name="T29" fmla="*/ 1172 h 1172"/>
                <a:gd name="T30" fmla="*/ 321 w 362"/>
                <a:gd name="T31" fmla="*/ 1078 h 1172"/>
                <a:gd name="T32" fmla="*/ 217 w 362"/>
                <a:gd name="T33" fmla="*/ 1134 h 1172"/>
                <a:gd name="T34" fmla="*/ 54 w 362"/>
                <a:gd name="T35" fmla="*/ 597 h 1172"/>
                <a:gd name="T36" fmla="*/ 97 w 362"/>
                <a:gd name="T37" fmla="*/ 37 h 1172"/>
                <a:gd name="T38" fmla="*/ 210 w 362"/>
                <a:gd name="T39" fmla="*/ 69 h 1172"/>
                <a:gd name="T40" fmla="*/ 171 w 362"/>
                <a:gd name="T41" fmla="*/ 584 h 1172"/>
                <a:gd name="T42" fmla="*/ 321 w 362"/>
                <a:gd name="T43" fmla="*/ 1078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2" h="1172">
                  <a:moveTo>
                    <a:pt x="211" y="1172"/>
                  </a:moveTo>
                  <a:cubicBezTo>
                    <a:pt x="213" y="1172"/>
                    <a:pt x="216" y="1172"/>
                    <a:pt x="218" y="1171"/>
                  </a:cubicBezTo>
                  <a:cubicBezTo>
                    <a:pt x="351" y="1099"/>
                    <a:pt x="351" y="1099"/>
                    <a:pt x="351" y="1099"/>
                  </a:cubicBezTo>
                  <a:cubicBezTo>
                    <a:pt x="359" y="1095"/>
                    <a:pt x="362" y="1085"/>
                    <a:pt x="357" y="1077"/>
                  </a:cubicBezTo>
                  <a:cubicBezTo>
                    <a:pt x="274" y="922"/>
                    <a:pt x="222" y="755"/>
                    <a:pt x="203" y="580"/>
                  </a:cubicBezTo>
                  <a:cubicBezTo>
                    <a:pt x="184" y="406"/>
                    <a:pt x="198" y="231"/>
                    <a:pt x="246" y="62"/>
                  </a:cubicBezTo>
                  <a:cubicBezTo>
                    <a:pt x="247" y="58"/>
                    <a:pt x="247" y="53"/>
                    <a:pt x="245" y="49"/>
                  </a:cubicBezTo>
                  <a:cubicBezTo>
                    <a:pt x="243" y="46"/>
                    <a:pt x="239" y="43"/>
                    <a:pt x="235" y="4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86" y="0"/>
                    <a:pt x="82" y="0"/>
                    <a:pt x="78" y="2"/>
                  </a:cubicBezTo>
                  <a:cubicBezTo>
                    <a:pt x="74" y="5"/>
                    <a:pt x="71" y="8"/>
                    <a:pt x="70" y="12"/>
                  </a:cubicBezTo>
                  <a:cubicBezTo>
                    <a:pt x="16" y="204"/>
                    <a:pt x="0" y="402"/>
                    <a:pt x="21" y="600"/>
                  </a:cubicBezTo>
                  <a:cubicBezTo>
                    <a:pt x="43" y="799"/>
                    <a:pt x="102" y="988"/>
                    <a:pt x="196" y="1164"/>
                  </a:cubicBezTo>
                  <a:cubicBezTo>
                    <a:pt x="198" y="1168"/>
                    <a:pt x="202" y="1171"/>
                    <a:pt x="206" y="1172"/>
                  </a:cubicBezTo>
                  <a:cubicBezTo>
                    <a:pt x="207" y="1172"/>
                    <a:pt x="209" y="1172"/>
                    <a:pt x="211" y="1172"/>
                  </a:cubicBezTo>
                  <a:close/>
                  <a:moveTo>
                    <a:pt x="321" y="1078"/>
                  </a:moveTo>
                  <a:cubicBezTo>
                    <a:pt x="217" y="1134"/>
                    <a:pt x="217" y="1134"/>
                    <a:pt x="217" y="1134"/>
                  </a:cubicBezTo>
                  <a:cubicBezTo>
                    <a:pt x="129" y="966"/>
                    <a:pt x="74" y="785"/>
                    <a:pt x="54" y="597"/>
                  </a:cubicBezTo>
                  <a:cubicBezTo>
                    <a:pt x="33" y="408"/>
                    <a:pt x="48" y="220"/>
                    <a:pt x="97" y="37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165" y="237"/>
                    <a:pt x="152" y="410"/>
                    <a:pt x="171" y="584"/>
                  </a:cubicBezTo>
                  <a:cubicBezTo>
                    <a:pt x="190" y="758"/>
                    <a:pt x="240" y="924"/>
                    <a:pt x="321" y="107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3" name="Freeform 60"/>
            <p:cNvSpPr>
              <a:spLocks noEditPoints="1"/>
            </p:cNvSpPr>
            <p:nvPr/>
          </p:nvSpPr>
          <p:spPr bwMode="auto">
            <a:xfrm>
              <a:off x="13219113" y="803275"/>
              <a:ext cx="4076700" cy="2247900"/>
            </a:xfrm>
            <a:custGeom>
              <a:avLst/>
              <a:gdLst>
                <a:gd name="T0" fmla="*/ 963 w 1087"/>
                <a:gd name="T1" fmla="*/ 599 h 599"/>
                <a:gd name="T2" fmla="*/ 974 w 1087"/>
                <a:gd name="T3" fmla="*/ 595 h 599"/>
                <a:gd name="T4" fmla="*/ 1082 w 1087"/>
                <a:gd name="T5" fmla="*/ 490 h 599"/>
                <a:gd name="T6" fmla="*/ 1087 w 1087"/>
                <a:gd name="T7" fmla="*/ 478 h 599"/>
                <a:gd name="T8" fmla="*/ 1082 w 1087"/>
                <a:gd name="T9" fmla="*/ 467 h 599"/>
                <a:gd name="T10" fmla="*/ 597 w 1087"/>
                <a:gd name="T11" fmla="*/ 130 h 599"/>
                <a:gd name="T12" fmla="*/ 22 w 1087"/>
                <a:gd name="T13" fmla="*/ 0 h 599"/>
                <a:gd name="T14" fmla="*/ 10 w 1087"/>
                <a:gd name="T15" fmla="*/ 5 h 599"/>
                <a:gd name="T16" fmla="*/ 5 w 1087"/>
                <a:gd name="T17" fmla="*/ 16 h 599"/>
                <a:gd name="T18" fmla="*/ 0 w 1087"/>
                <a:gd name="T19" fmla="*/ 166 h 599"/>
                <a:gd name="T20" fmla="*/ 16 w 1087"/>
                <a:gd name="T21" fmla="*/ 183 h 599"/>
                <a:gd name="T22" fmla="*/ 524 w 1087"/>
                <a:gd name="T23" fmla="*/ 298 h 599"/>
                <a:gd name="T24" fmla="*/ 951 w 1087"/>
                <a:gd name="T25" fmla="*/ 594 h 599"/>
                <a:gd name="T26" fmla="*/ 963 w 1087"/>
                <a:gd name="T27" fmla="*/ 599 h 599"/>
                <a:gd name="T28" fmla="*/ 963 w 1087"/>
                <a:gd name="T29" fmla="*/ 599 h 599"/>
                <a:gd name="T30" fmla="*/ 1047 w 1087"/>
                <a:gd name="T31" fmla="*/ 478 h 599"/>
                <a:gd name="T32" fmla="*/ 963 w 1087"/>
                <a:gd name="T33" fmla="*/ 560 h 599"/>
                <a:gd name="T34" fmla="*/ 537 w 1087"/>
                <a:gd name="T35" fmla="*/ 268 h 599"/>
                <a:gd name="T36" fmla="*/ 33 w 1087"/>
                <a:gd name="T37" fmla="*/ 151 h 599"/>
                <a:gd name="T38" fmla="*/ 37 w 1087"/>
                <a:gd name="T39" fmla="*/ 33 h 599"/>
                <a:gd name="T40" fmla="*/ 584 w 1087"/>
                <a:gd name="T41" fmla="*/ 160 h 599"/>
                <a:gd name="T42" fmla="*/ 1047 w 1087"/>
                <a:gd name="T43" fmla="*/ 47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7" h="599">
                  <a:moveTo>
                    <a:pt x="963" y="599"/>
                  </a:moveTo>
                  <a:cubicBezTo>
                    <a:pt x="967" y="599"/>
                    <a:pt x="971" y="598"/>
                    <a:pt x="974" y="595"/>
                  </a:cubicBezTo>
                  <a:cubicBezTo>
                    <a:pt x="1082" y="490"/>
                    <a:pt x="1082" y="490"/>
                    <a:pt x="1082" y="490"/>
                  </a:cubicBezTo>
                  <a:cubicBezTo>
                    <a:pt x="1085" y="487"/>
                    <a:pt x="1087" y="483"/>
                    <a:pt x="1087" y="478"/>
                  </a:cubicBezTo>
                  <a:cubicBezTo>
                    <a:pt x="1087" y="474"/>
                    <a:pt x="1085" y="470"/>
                    <a:pt x="1082" y="467"/>
                  </a:cubicBezTo>
                  <a:cubicBezTo>
                    <a:pt x="943" y="324"/>
                    <a:pt x="780" y="211"/>
                    <a:pt x="597" y="130"/>
                  </a:cubicBezTo>
                  <a:cubicBezTo>
                    <a:pt x="415" y="50"/>
                    <a:pt x="221" y="6"/>
                    <a:pt x="22" y="0"/>
                  </a:cubicBezTo>
                  <a:cubicBezTo>
                    <a:pt x="17" y="0"/>
                    <a:pt x="13" y="2"/>
                    <a:pt x="10" y="5"/>
                  </a:cubicBezTo>
                  <a:cubicBezTo>
                    <a:pt x="7" y="7"/>
                    <a:pt x="5" y="12"/>
                    <a:pt x="5" y="1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5"/>
                    <a:pt x="7" y="183"/>
                    <a:pt x="16" y="183"/>
                  </a:cubicBezTo>
                  <a:cubicBezTo>
                    <a:pt x="192" y="188"/>
                    <a:pt x="363" y="227"/>
                    <a:pt x="524" y="298"/>
                  </a:cubicBezTo>
                  <a:cubicBezTo>
                    <a:pt x="685" y="369"/>
                    <a:pt x="828" y="468"/>
                    <a:pt x="951" y="594"/>
                  </a:cubicBezTo>
                  <a:cubicBezTo>
                    <a:pt x="954" y="598"/>
                    <a:pt x="958" y="599"/>
                    <a:pt x="963" y="599"/>
                  </a:cubicBezTo>
                  <a:cubicBezTo>
                    <a:pt x="963" y="599"/>
                    <a:pt x="963" y="599"/>
                    <a:pt x="963" y="599"/>
                  </a:cubicBezTo>
                  <a:close/>
                  <a:moveTo>
                    <a:pt x="1047" y="478"/>
                  </a:moveTo>
                  <a:cubicBezTo>
                    <a:pt x="963" y="560"/>
                    <a:pt x="963" y="560"/>
                    <a:pt x="963" y="560"/>
                  </a:cubicBezTo>
                  <a:cubicBezTo>
                    <a:pt x="840" y="437"/>
                    <a:pt x="697" y="338"/>
                    <a:pt x="537" y="268"/>
                  </a:cubicBezTo>
                  <a:cubicBezTo>
                    <a:pt x="377" y="198"/>
                    <a:pt x="208" y="158"/>
                    <a:pt x="33" y="151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26" y="41"/>
                    <a:pt x="410" y="84"/>
                    <a:pt x="584" y="160"/>
                  </a:cubicBezTo>
                  <a:cubicBezTo>
                    <a:pt x="758" y="237"/>
                    <a:pt x="914" y="344"/>
                    <a:pt x="1047" y="47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17716500" y="3929062"/>
              <a:ext cx="1350963" cy="4403725"/>
            </a:xfrm>
            <a:custGeom>
              <a:avLst/>
              <a:gdLst>
                <a:gd name="T0" fmla="*/ 274 w 360"/>
                <a:gd name="T1" fmla="*/ 1174 h 1174"/>
                <a:gd name="T2" fmla="*/ 289 w 360"/>
                <a:gd name="T3" fmla="*/ 1162 h 1174"/>
                <a:gd name="T4" fmla="*/ 338 w 360"/>
                <a:gd name="T5" fmla="*/ 574 h 1174"/>
                <a:gd name="T6" fmla="*/ 163 w 360"/>
                <a:gd name="T7" fmla="*/ 11 h 1174"/>
                <a:gd name="T8" fmla="*/ 141 w 360"/>
                <a:gd name="T9" fmla="*/ 4 h 1174"/>
                <a:gd name="T10" fmla="*/ 9 w 360"/>
                <a:gd name="T11" fmla="*/ 75 h 1174"/>
                <a:gd name="T12" fmla="*/ 1 w 360"/>
                <a:gd name="T13" fmla="*/ 85 h 1174"/>
                <a:gd name="T14" fmla="*/ 2 w 360"/>
                <a:gd name="T15" fmla="*/ 97 h 1174"/>
                <a:gd name="T16" fmla="*/ 157 w 360"/>
                <a:gd name="T17" fmla="*/ 594 h 1174"/>
                <a:gd name="T18" fmla="*/ 113 w 360"/>
                <a:gd name="T19" fmla="*/ 1113 h 1174"/>
                <a:gd name="T20" fmla="*/ 115 w 360"/>
                <a:gd name="T21" fmla="*/ 1125 h 1174"/>
                <a:gd name="T22" fmla="*/ 125 w 360"/>
                <a:gd name="T23" fmla="*/ 1133 h 1174"/>
                <a:gd name="T24" fmla="*/ 269 w 360"/>
                <a:gd name="T25" fmla="*/ 1174 h 1174"/>
                <a:gd name="T26" fmla="*/ 274 w 360"/>
                <a:gd name="T27" fmla="*/ 1174 h 1174"/>
                <a:gd name="T28" fmla="*/ 142 w 360"/>
                <a:gd name="T29" fmla="*/ 41 h 1174"/>
                <a:gd name="T30" fmla="*/ 306 w 360"/>
                <a:gd name="T31" fmla="*/ 578 h 1174"/>
                <a:gd name="T32" fmla="*/ 262 w 360"/>
                <a:gd name="T33" fmla="*/ 1138 h 1174"/>
                <a:gd name="T34" fmla="*/ 149 w 360"/>
                <a:gd name="T35" fmla="*/ 1106 h 1174"/>
                <a:gd name="T36" fmla="*/ 189 w 360"/>
                <a:gd name="T37" fmla="*/ 591 h 1174"/>
                <a:gd name="T38" fmla="*/ 39 w 360"/>
                <a:gd name="T39" fmla="*/ 96 h 1174"/>
                <a:gd name="T40" fmla="*/ 142 w 360"/>
                <a:gd name="T41" fmla="*/ 4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0" h="1174">
                  <a:moveTo>
                    <a:pt x="274" y="1174"/>
                  </a:moveTo>
                  <a:cubicBezTo>
                    <a:pt x="281" y="1174"/>
                    <a:pt x="287" y="1169"/>
                    <a:pt x="289" y="1162"/>
                  </a:cubicBezTo>
                  <a:cubicBezTo>
                    <a:pt x="344" y="970"/>
                    <a:pt x="360" y="772"/>
                    <a:pt x="338" y="574"/>
                  </a:cubicBezTo>
                  <a:cubicBezTo>
                    <a:pt x="317" y="376"/>
                    <a:pt x="258" y="186"/>
                    <a:pt x="163" y="11"/>
                  </a:cubicBezTo>
                  <a:cubicBezTo>
                    <a:pt x="159" y="3"/>
                    <a:pt x="149" y="0"/>
                    <a:pt x="141" y="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5" y="77"/>
                    <a:pt x="2" y="81"/>
                    <a:pt x="1" y="85"/>
                  </a:cubicBezTo>
                  <a:cubicBezTo>
                    <a:pt x="0" y="89"/>
                    <a:pt x="0" y="93"/>
                    <a:pt x="2" y="97"/>
                  </a:cubicBezTo>
                  <a:cubicBezTo>
                    <a:pt x="86" y="252"/>
                    <a:pt x="137" y="419"/>
                    <a:pt x="157" y="594"/>
                  </a:cubicBezTo>
                  <a:cubicBezTo>
                    <a:pt x="176" y="769"/>
                    <a:pt x="161" y="943"/>
                    <a:pt x="113" y="1113"/>
                  </a:cubicBezTo>
                  <a:cubicBezTo>
                    <a:pt x="112" y="1117"/>
                    <a:pt x="113" y="1121"/>
                    <a:pt x="115" y="1125"/>
                  </a:cubicBezTo>
                  <a:cubicBezTo>
                    <a:pt x="117" y="1129"/>
                    <a:pt x="121" y="1132"/>
                    <a:pt x="125" y="1133"/>
                  </a:cubicBezTo>
                  <a:cubicBezTo>
                    <a:pt x="269" y="1174"/>
                    <a:pt x="269" y="1174"/>
                    <a:pt x="269" y="1174"/>
                  </a:cubicBezTo>
                  <a:cubicBezTo>
                    <a:pt x="271" y="1174"/>
                    <a:pt x="272" y="1174"/>
                    <a:pt x="274" y="1174"/>
                  </a:cubicBezTo>
                  <a:close/>
                  <a:moveTo>
                    <a:pt x="142" y="41"/>
                  </a:moveTo>
                  <a:cubicBezTo>
                    <a:pt x="230" y="208"/>
                    <a:pt x="285" y="389"/>
                    <a:pt x="306" y="578"/>
                  </a:cubicBezTo>
                  <a:cubicBezTo>
                    <a:pt x="327" y="766"/>
                    <a:pt x="312" y="955"/>
                    <a:pt x="262" y="1138"/>
                  </a:cubicBezTo>
                  <a:cubicBezTo>
                    <a:pt x="149" y="1106"/>
                    <a:pt x="149" y="1106"/>
                    <a:pt x="149" y="1106"/>
                  </a:cubicBezTo>
                  <a:cubicBezTo>
                    <a:pt x="195" y="937"/>
                    <a:pt x="208" y="764"/>
                    <a:pt x="189" y="591"/>
                  </a:cubicBezTo>
                  <a:cubicBezTo>
                    <a:pt x="170" y="417"/>
                    <a:pt x="119" y="251"/>
                    <a:pt x="39" y="96"/>
                  </a:cubicBezTo>
                  <a:lnTo>
                    <a:pt x="142" y="4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8680450" y="10317162"/>
              <a:ext cx="4084638" cy="2247900"/>
            </a:xfrm>
            <a:custGeom>
              <a:avLst/>
              <a:gdLst>
                <a:gd name="T0" fmla="*/ 1068 w 1089"/>
                <a:gd name="T1" fmla="*/ 599 h 599"/>
                <a:gd name="T2" fmla="*/ 1079 w 1089"/>
                <a:gd name="T3" fmla="*/ 594 h 599"/>
                <a:gd name="T4" fmla="*/ 1084 w 1089"/>
                <a:gd name="T5" fmla="*/ 583 h 599"/>
                <a:gd name="T6" fmla="*/ 1089 w 1089"/>
                <a:gd name="T7" fmla="*/ 433 h 599"/>
                <a:gd name="T8" fmla="*/ 1073 w 1089"/>
                <a:gd name="T9" fmla="*/ 416 h 599"/>
                <a:gd name="T10" fmla="*/ 565 w 1089"/>
                <a:gd name="T11" fmla="*/ 301 h 599"/>
                <a:gd name="T12" fmla="*/ 138 w 1089"/>
                <a:gd name="T13" fmla="*/ 5 h 599"/>
                <a:gd name="T14" fmla="*/ 126 w 1089"/>
                <a:gd name="T15" fmla="*/ 0 h 599"/>
                <a:gd name="T16" fmla="*/ 126 w 1089"/>
                <a:gd name="T17" fmla="*/ 0 h 599"/>
                <a:gd name="T18" fmla="*/ 115 w 1089"/>
                <a:gd name="T19" fmla="*/ 4 h 599"/>
                <a:gd name="T20" fmla="*/ 7 w 1089"/>
                <a:gd name="T21" fmla="*/ 109 h 599"/>
                <a:gd name="T22" fmla="*/ 7 w 1089"/>
                <a:gd name="T23" fmla="*/ 132 h 599"/>
                <a:gd name="T24" fmla="*/ 492 w 1089"/>
                <a:gd name="T25" fmla="*/ 469 h 599"/>
                <a:gd name="T26" fmla="*/ 1067 w 1089"/>
                <a:gd name="T27" fmla="*/ 599 h 599"/>
                <a:gd name="T28" fmla="*/ 1068 w 1089"/>
                <a:gd name="T29" fmla="*/ 599 h 599"/>
                <a:gd name="T30" fmla="*/ 1055 w 1089"/>
                <a:gd name="T31" fmla="*/ 448 h 599"/>
                <a:gd name="T32" fmla="*/ 1052 w 1089"/>
                <a:gd name="T33" fmla="*/ 566 h 599"/>
                <a:gd name="T34" fmla="*/ 505 w 1089"/>
                <a:gd name="T35" fmla="*/ 439 h 599"/>
                <a:gd name="T36" fmla="*/ 42 w 1089"/>
                <a:gd name="T37" fmla="*/ 121 h 599"/>
                <a:gd name="T38" fmla="*/ 126 w 1089"/>
                <a:gd name="T39" fmla="*/ 39 h 599"/>
                <a:gd name="T40" fmla="*/ 552 w 1089"/>
                <a:gd name="T41" fmla="*/ 331 h 599"/>
                <a:gd name="T42" fmla="*/ 1055 w 1089"/>
                <a:gd name="T43" fmla="*/ 44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9" h="599">
                  <a:moveTo>
                    <a:pt x="1068" y="599"/>
                  </a:moveTo>
                  <a:cubicBezTo>
                    <a:pt x="1072" y="599"/>
                    <a:pt x="1076" y="597"/>
                    <a:pt x="1079" y="594"/>
                  </a:cubicBezTo>
                  <a:cubicBezTo>
                    <a:pt x="1082" y="591"/>
                    <a:pt x="1084" y="587"/>
                    <a:pt x="1084" y="583"/>
                  </a:cubicBezTo>
                  <a:cubicBezTo>
                    <a:pt x="1089" y="433"/>
                    <a:pt x="1089" y="433"/>
                    <a:pt x="1089" y="433"/>
                  </a:cubicBezTo>
                  <a:cubicBezTo>
                    <a:pt x="1089" y="424"/>
                    <a:pt x="1082" y="416"/>
                    <a:pt x="1073" y="416"/>
                  </a:cubicBezTo>
                  <a:cubicBezTo>
                    <a:pt x="897" y="411"/>
                    <a:pt x="726" y="372"/>
                    <a:pt x="565" y="301"/>
                  </a:cubicBezTo>
                  <a:cubicBezTo>
                    <a:pt x="404" y="230"/>
                    <a:pt x="260" y="131"/>
                    <a:pt x="138" y="5"/>
                  </a:cubicBezTo>
                  <a:cubicBezTo>
                    <a:pt x="135" y="1"/>
                    <a:pt x="131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2" y="0"/>
                    <a:pt x="118" y="1"/>
                    <a:pt x="115" y="4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1" y="115"/>
                    <a:pt x="0" y="126"/>
                    <a:pt x="7" y="132"/>
                  </a:cubicBezTo>
                  <a:cubicBezTo>
                    <a:pt x="146" y="275"/>
                    <a:pt x="309" y="388"/>
                    <a:pt x="492" y="469"/>
                  </a:cubicBezTo>
                  <a:cubicBezTo>
                    <a:pt x="674" y="549"/>
                    <a:pt x="868" y="593"/>
                    <a:pt x="1067" y="599"/>
                  </a:cubicBezTo>
                  <a:cubicBezTo>
                    <a:pt x="1067" y="599"/>
                    <a:pt x="1067" y="599"/>
                    <a:pt x="1068" y="599"/>
                  </a:cubicBezTo>
                  <a:close/>
                  <a:moveTo>
                    <a:pt x="1055" y="448"/>
                  </a:moveTo>
                  <a:cubicBezTo>
                    <a:pt x="1052" y="566"/>
                    <a:pt x="1052" y="566"/>
                    <a:pt x="1052" y="566"/>
                  </a:cubicBezTo>
                  <a:cubicBezTo>
                    <a:pt x="862" y="558"/>
                    <a:pt x="678" y="515"/>
                    <a:pt x="505" y="439"/>
                  </a:cubicBezTo>
                  <a:cubicBezTo>
                    <a:pt x="331" y="362"/>
                    <a:pt x="175" y="255"/>
                    <a:pt x="42" y="121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249" y="162"/>
                    <a:pt x="392" y="261"/>
                    <a:pt x="552" y="331"/>
                  </a:cubicBezTo>
                  <a:cubicBezTo>
                    <a:pt x="712" y="401"/>
                    <a:pt x="881" y="441"/>
                    <a:pt x="1055" y="448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8189913" y="9758362"/>
              <a:ext cx="254000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4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4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9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0"/>
                    <a:pt x="14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6"/>
                    <a:pt x="68" y="58"/>
                    <a:pt x="68" y="61"/>
                  </a:cubicBezTo>
                  <a:cubicBezTo>
                    <a:pt x="68" y="63"/>
                    <a:pt x="68" y="65"/>
                    <a:pt x="66" y="66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9" y="61"/>
                    <a:pt x="49" y="61"/>
                    <a:pt x="49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67" name="Freeform 64"/>
            <p:cNvSpPr>
              <a:spLocks noEditPoints="1"/>
            </p:cNvSpPr>
            <p:nvPr/>
          </p:nvSpPr>
          <p:spPr bwMode="auto">
            <a:xfrm>
              <a:off x="8493125" y="9758362"/>
              <a:ext cx="255588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3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3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8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0"/>
                    <a:pt x="13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6"/>
                    <a:pt x="68" y="58"/>
                    <a:pt x="68" y="61"/>
                  </a:cubicBezTo>
                  <a:cubicBezTo>
                    <a:pt x="68" y="63"/>
                    <a:pt x="67" y="65"/>
                    <a:pt x="66" y="6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" name="Freeform 63"/>
            <p:cNvSpPr>
              <a:spLocks noEditPoints="1"/>
            </p:cNvSpPr>
            <p:nvPr/>
          </p:nvSpPr>
          <p:spPr bwMode="auto">
            <a:xfrm flipH="1">
              <a:off x="17365247" y="3200512"/>
              <a:ext cx="254000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4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4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9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0"/>
                    <a:pt x="14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6"/>
                    <a:pt x="68" y="58"/>
                    <a:pt x="68" y="61"/>
                  </a:cubicBezTo>
                  <a:cubicBezTo>
                    <a:pt x="68" y="63"/>
                    <a:pt x="68" y="65"/>
                    <a:pt x="66" y="66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9" y="61"/>
                    <a:pt x="49" y="61"/>
                    <a:pt x="49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" name="Freeform 64"/>
            <p:cNvSpPr>
              <a:spLocks noEditPoints="1"/>
            </p:cNvSpPr>
            <p:nvPr/>
          </p:nvSpPr>
          <p:spPr bwMode="auto">
            <a:xfrm flipH="1">
              <a:off x="17668459" y="3200512"/>
              <a:ext cx="255588" cy="454025"/>
            </a:xfrm>
            <a:custGeom>
              <a:avLst/>
              <a:gdLst>
                <a:gd name="T0" fmla="*/ 8 w 68"/>
                <a:gd name="T1" fmla="*/ 121 h 121"/>
                <a:gd name="T2" fmla="*/ 5 w 68"/>
                <a:gd name="T3" fmla="*/ 120 h 121"/>
                <a:gd name="T4" fmla="*/ 0 w 68"/>
                <a:gd name="T5" fmla="*/ 113 h 121"/>
                <a:gd name="T6" fmla="*/ 0 w 68"/>
                <a:gd name="T7" fmla="*/ 9 h 121"/>
                <a:gd name="T8" fmla="*/ 5 w 68"/>
                <a:gd name="T9" fmla="*/ 1 h 121"/>
                <a:gd name="T10" fmla="*/ 13 w 68"/>
                <a:gd name="T11" fmla="*/ 3 h 121"/>
                <a:gd name="T12" fmla="*/ 66 w 68"/>
                <a:gd name="T13" fmla="*/ 55 h 121"/>
                <a:gd name="T14" fmla="*/ 68 w 68"/>
                <a:gd name="T15" fmla="*/ 61 h 121"/>
                <a:gd name="T16" fmla="*/ 66 w 68"/>
                <a:gd name="T17" fmla="*/ 66 h 121"/>
                <a:gd name="T18" fmla="*/ 13 w 68"/>
                <a:gd name="T19" fmla="*/ 118 h 121"/>
                <a:gd name="T20" fmla="*/ 8 w 68"/>
                <a:gd name="T21" fmla="*/ 121 h 121"/>
                <a:gd name="T22" fmla="*/ 16 w 68"/>
                <a:gd name="T23" fmla="*/ 28 h 121"/>
                <a:gd name="T24" fmla="*/ 16 w 68"/>
                <a:gd name="T25" fmla="*/ 93 h 121"/>
                <a:gd name="T26" fmla="*/ 48 w 68"/>
                <a:gd name="T27" fmla="*/ 61 h 121"/>
                <a:gd name="T28" fmla="*/ 16 w 68"/>
                <a:gd name="T29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21">
                  <a:moveTo>
                    <a:pt x="8" y="121"/>
                  </a:moveTo>
                  <a:cubicBezTo>
                    <a:pt x="7" y="121"/>
                    <a:pt x="6" y="121"/>
                    <a:pt x="5" y="120"/>
                  </a:cubicBezTo>
                  <a:cubicBezTo>
                    <a:pt x="2" y="119"/>
                    <a:pt x="0" y="116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0"/>
                    <a:pt x="13" y="3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7" y="56"/>
                    <a:pt x="68" y="58"/>
                    <a:pt x="68" y="61"/>
                  </a:cubicBezTo>
                  <a:cubicBezTo>
                    <a:pt x="68" y="63"/>
                    <a:pt x="67" y="65"/>
                    <a:pt x="66" y="66"/>
                  </a:cubicBezTo>
                  <a:cubicBezTo>
                    <a:pt x="13" y="118"/>
                    <a:pt x="13" y="118"/>
                    <a:pt x="13" y="118"/>
                  </a:cubicBezTo>
                  <a:cubicBezTo>
                    <a:pt x="12" y="120"/>
                    <a:pt x="10" y="121"/>
                    <a:pt x="8" y="121"/>
                  </a:cubicBezTo>
                  <a:close/>
                  <a:moveTo>
                    <a:pt x="16" y="28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48" y="61"/>
                    <a:pt x="48" y="61"/>
                    <a:pt x="48" y="61"/>
                  </a:cubicBezTo>
                  <a:lnTo>
                    <a:pt x="16" y="2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244475" y="2035175"/>
            <a:ext cx="764095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gradFill>
                  <a:gsLst>
                    <a:gs pos="50000">
                      <a:srgbClr val="5A80A7"/>
                    </a:gs>
                    <a:gs pos="0">
                      <a:srgbClr val="91AAC4"/>
                    </a:gs>
                    <a:gs pos="100000">
                      <a:srgbClr val="235589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AI SocioEconomic</a:t>
            </a:r>
            <a:r>
              <a:rPr lang="en-US" altLang="zh-CN" sz="66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 </a:t>
            </a:r>
            <a:r>
              <a:rPr lang="en-US" altLang="zh-CN" sz="6600" dirty="0" smtClean="0">
                <a:gradFill>
                  <a:gsLst>
                    <a:gs pos="50000">
                      <a:srgbClr val="F5BD7C"/>
                    </a:gs>
                    <a:gs pos="0">
                      <a:srgbClr val="F6D1A7"/>
                    </a:gs>
                    <a:gs pos="100000">
                      <a:srgbClr val="F4A850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Frontier</a:t>
            </a:r>
            <a:endParaRPr lang="en-US" altLang="zh-CN" sz="6600" dirty="0" smtClean="0">
              <a:gradFill>
                <a:gsLst>
                  <a:gs pos="50000">
                    <a:srgbClr val="F5BD7C"/>
                  </a:gs>
                  <a:gs pos="0">
                    <a:srgbClr val="F6D1A7"/>
                  </a:gs>
                  <a:gs pos="100000">
                    <a:srgbClr val="F4A850"/>
                  </a:gs>
                </a:gsLst>
                <a:lin scaled="1"/>
              </a:gra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698347" y="6181954"/>
            <a:ext cx="225777" cy="183826"/>
            <a:chOff x="5603791" y="3255683"/>
            <a:chExt cx="439118" cy="357527"/>
          </a:xfrm>
        </p:grpSpPr>
        <p:sp>
          <p:nvSpPr>
            <p:cNvPr id="128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9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56235" y="4157980"/>
            <a:ext cx="6167755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gradFill>
                  <a:gsLst>
                    <a:gs pos="0">
                      <a:srgbClr val="99A3B0"/>
                    </a:gs>
                    <a:gs pos="100000">
                      <a:srgbClr val="505358"/>
                    </a:gs>
                  </a:gsLst>
                  <a:lin scaled="1"/>
                </a:gra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Large Language Model make SocioEconomic Research Simplier</a:t>
            </a:r>
            <a:endParaRPr lang="zh-CN" altLang="en-US" sz="1600">
              <a:gradFill>
                <a:gsLst>
                  <a:gs pos="0">
                    <a:srgbClr val="99A3B0"/>
                  </a:gs>
                  <a:gs pos="100000">
                    <a:srgbClr val="505358"/>
                  </a:gs>
                </a:gsLst>
                <a:lin scaled="1"/>
              </a:gra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475" y="4666615"/>
            <a:ext cx="69088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 smtClean="0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T</a:t>
            </a:r>
            <a:r>
              <a:rPr lang="zh-CN" altLang="en-US" sz="3600" dirty="0" smtClean="0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hank for your time</a:t>
            </a:r>
            <a:r>
              <a:rPr lang="en-US" altLang="zh-CN" sz="3600" dirty="0" smtClean="0">
                <a:gradFill>
                  <a:gsLst>
                    <a:gs pos="50000">
                      <a:srgbClr val="97C8E1"/>
                    </a:gs>
                    <a:gs pos="0">
                      <a:srgbClr val="BADAEB"/>
                    </a:gs>
                    <a:gs pos="100000">
                      <a:srgbClr val="74B5D6"/>
                    </a:gs>
                  </a:gsLst>
                  <a:lin scaled="1"/>
                </a:gra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!</a:t>
            </a:r>
            <a:endParaRPr lang="zh-CN" altLang="en-US" sz="3600" dirty="0" smtClean="0">
              <a:gradFill>
                <a:gsLst>
                  <a:gs pos="50000">
                    <a:srgbClr val="97C8E1"/>
                  </a:gs>
                  <a:gs pos="0">
                    <a:srgbClr val="BADAEB"/>
                  </a:gs>
                  <a:gs pos="100000">
                    <a:srgbClr val="74B5D6"/>
                  </a:gs>
                </a:gsLst>
                <a:lin scaled="1"/>
              </a:gra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  <a:p>
            <a:endParaRPr lang="zh-CN" altLang="en-US" sz="3600" dirty="0" smtClean="0">
              <a:gradFill>
                <a:gsLst>
                  <a:gs pos="50000">
                    <a:srgbClr val="97C8E1"/>
                  </a:gs>
                  <a:gs pos="0">
                    <a:srgbClr val="BADAEB"/>
                  </a:gs>
                  <a:gs pos="100000">
                    <a:srgbClr val="74B5D6"/>
                  </a:gs>
                </a:gsLst>
                <a:lin scaled="1"/>
              </a:gra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1240" y="5865495"/>
            <a:ext cx="368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Team leader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ea typeface="宋体" panose="02010600030101010101" pitchFamily="2" charset="-122"/>
              </a:rPr>
              <a:t>：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  <a:ea typeface="宋体" panose="02010600030101010101" pitchFamily="2" charset="-122"/>
              </a:rPr>
              <a:t>    Shen Zekai</a:t>
            </a:r>
            <a:endParaRPr lang="en-US" altLang="zh-CN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Team member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ea typeface="宋体" panose="02010600030101010101" pitchFamily="2" charset="-122"/>
              </a:rPr>
              <a:t>：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  <a:ea typeface="宋体" panose="02010600030101010101" pitchFamily="2" charset="-122"/>
              </a:rPr>
              <a:t> Lu WenTao</a:t>
            </a:r>
            <a:endParaRPr lang="en-US" altLang="zh-CN">
              <a:solidFill>
                <a:schemeClr val="accent2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accent2">
                    <a:lumMod val="50000"/>
                  </a:schemeClr>
                </a:solidFill>
                <a:ea typeface="宋体" panose="02010600030101010101" pitchFamily="2" charset="-122"/>
              </a:rPr>
              <a:t>                                Dong YuanYuan</a:t>
            </a:r>
            <a:endParaRPr lang="en-US" altLang="zh-CN">
              <a:solidFill>
                <a:schemeClr val="accent2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 flipH="1">
            <a:off x="9882126" y="-12065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77105" y="1465580"/>
            <a:ext cx="2637790" cy="2664460"/>
            <a:chOff x="8005" y="-682"/>
            <a:chExt cx="3026" cy="3056"/>
          </a:xfrm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 rot="2220000">
              <a:off x="8005" y="-682"/>
              <a:ext cx="3026" cy="3029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 rot="2220000">
              <a:off x="8310" y="-377"/>
              <a:ext cx="2417" cy="2419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 rot="2220000">
              <a:off x="8526" y="-159"/>
              <a:ext cx="1984" cy="1985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 rot="2220000">
              <a:off x="8515" y="-618"/>
              <a:ext cx="1116" cy="2230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 rot="2220000">
              <a:off x="9049" y="1071"/>
              <a:ext cx="1165" cy="1161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 rot="2220000">
              <a:off x="8066" y="-620"/>
              <a:ext cx="2905" cy="2906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 rot="2220000">
              <a:off x="9516" y="-501"/>
              <a:ext cx="795" cy="302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 rot="2220000">
              <a:off x="10506" y="501"/>
              <a:ext cx="523" cy="689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 rot="2220000">
              <a:off x="9628" y="1680"/>
              <a:ext cx="517" cy="694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 rot="2220000">
              <a:off x="8099" y="1401"/>
              <a:ext cx="795" cy="298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 rot="2220000">
              <a:off x="8418" y="-354"/>
              <a:ext cx="139" cy="836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880175" y="6355364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 flipH="1">
            <a:off x="0" y="5456680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4143375" y="4263390"/>
            <a:ext cx="3905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Problem</a:t>
            </a:r>
            <a:endParaRPr lang="en-US" altLang="zh-CN" sz="4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6885" y="-12065"/>
            <a:ext cx="2836545" cy="1235710"/>
            <a:chOff x="751" y="-19"/>
            <a:chExt cx="4467" cy="194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106" name="任意多边形 105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2" name="任意多边形 111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5" name="任意多边形 114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 flipH="1">
            <a:off x="9040209" y="340644"/>
            <a:ext cx="225777" cy="183826"/>
            <a:chOff x="5603791" y="3255683"/>
            <a:chExt cx="439118" cy="357527"/>
          </a:xfrm>
        </p:grpSpPr>
        <p:sp>
          <p:nvSpPr>
            <p:cNvPr id="81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2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5400000">
            <a:off x="5983111" y="5746569"/>
            <a:ext cx="225777" cy="183826"/>
            <a:chOff x="5603791" y="3255683"/>
            <a:chExt cx="439118" cy="357527"/>
          </a:xfrm>
        </p:grpSpPr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563235" y="2215515"/>
            <a:ext cx="106553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6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1</a:t>
            </a:r>
            <a:endParaRPr lang="en-US" altLang="zh-CN" sz="66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0800000">
            <a:off x="8838565" y="5617210"/>
            <a:ext cx="2836545" cy="1235710"/>
            <a:chOff x="751" y="-19"/>
            <a:chExt cx="4467" cy="1946"/>
          </a:xfrm>
        </p:grpSpPr>
        <p:grpSp>
          <p:nvGrpSpPr>
            <p:cNvPr id="58" name="组合 5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59" name="任意多边形 58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9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0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1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3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97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9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Docer Falling Dust PPT demo 10"/>
          <p:cNvSpPr/>
          <p:nvPr>
            <p:custDataLst>
              <p:tags r:id="rId1"/>
            </p:custDataLst>
          </p:nvPr>
        </p:nvSpPr>
        <p:spPr>
          <a:xfrm>
            <a:off x="1337310" y="2324100"/>
            <a:ext cx="2353310" cy="7600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Identify the research field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Find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the relevant keywords 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76550" y="3868420"/>
            <a:ext cx="2621280" cy="2250440"/>
            <a:chOff x="7710" y="2185"/>
            <a:chExt cx="4128" cy="3544"/>
          </a:xfrm>
        </p:grpSpPr>
        <p:sp>
          <p:nvSpPr>
            <p:cNvPr id="23" name="Docer Falling Dust PPT demo 10"/>
            <p:cNvSpPr/>
            <p:nvPr>
              <p:custDataLst>
                <p:tags r:id="rId2"/>
              </p:custDataLst>
            </p:nvPr>
          </p:nvSpPr>
          <p:spPr>
            <a:xfrm>
              <a:off x="7710" y="3669"/>
              <a:ext cx="4129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Search for relevant literature based on keywords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0" name="图片 59" descr="333437323739353b333437303930363bd1a7c9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73" y="2185"/>
              <a:ext cx="1441" cy="1331"/>
            </a:xfrm>
            <a:prstGeom prst="rect">
              <a:avLst/>
            </a:prstGeom>
          </p:spPr>
        </p:pic>
      </p:grpSp>
      <p:pic>
        <p:nvPicPr>
          <p:cNvPr id="68" name="图片 67" descr="333437323739353b333437303932313bd4c4b6c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9120" y="1387475"/>
            <a:ext cx="915035" cy="845185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 rot="0">
            <a:off x="702945" y="1096010"/>
            <a:ext cx="11206480" cy="4899660"/>
            <a:chOff x="1584402" y="1903846"/>
            <a:chExt cx="9062674" cy="3823037"/>
          </a:xfrm>
          <a:solidFill>
            <a:schemeClr val="accent1"/>
          </a:solidFill>
        </p:grpSpPr>
        <p:grpSp>
          <p:nvGrpSpPr>
            <p:cNvPr id="89" name="组合 88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90" name="任意多边形: 形状 15"/>
              <p:cNvSpPr/>
              <p:nvPr>
                <p:custDataLst>
                  <p:tags r:id="rId7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1" name="梯形 90"/>
              <p:cNvSpPr/>
              <p:nvPr>
                <p:custDataLst>
                  <p:tags r:id="rId8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2" name="梯形 91"/>
              <p:cNvSpPr/>
              <p:nvPr>
                <p:custDataLst>
                  <p:tags r:id="rId9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3" name="梯形 4"/>
              <p:cNvSpPr/>
              <p:nvPr>
                <p:custDataLst>
                  <p:tags r:id="rId10"/>
                </p:custDataLst>
              </p:nvPr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4" name="椭圆 9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5" name="任意多边形: 形状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6" name="任意多边形: 形状 21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7" name="任意多边形: 形状 22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8" name="任意多边形: 形状 23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100" name="任意多边形: 形状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1" name="梯形 100"/>
              <p:cNvSpPr/>
              <p:nvPr>
                <p:custDataLst>
                  <p:tags r:id="rId17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2" name="梯形 101"/>
              <p:cNvSpPr/>
              <p:nvPr>
                <p:custDataLst>
                  <p:tags r:id="rId18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3" name="梯形 4"/>
              <p:cNvSpPr/>
              <p:nvPr>
                <p:custDataLst>
                  <p:tags r:id="rId19"/>
                </p:custDataLst>
              </p:nvPr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4" name="椭圆 103"/>
              <p:cNvSpPr/>
              <p:nvPr>
                <p:custDataLst>
                  <p:tags r:id="rId20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5" name="任意多边形: 形状 11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6" name="任意多边形: 形状 12"/>
              <p:cNvSpPr/>
              <p:nvPr>
                <p:custDataLst>
                  <p:tags r:id="rId22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8" name="任意多边形: 形状 1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: 形状 14"/>
              <p:cNvSpPr/>
              <p:nvPr>
                <p:custDataLst>
                  <p:tags r:id="rId24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29" name="Freeform 15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0" name="Freeform 16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2" name="Freeform 17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3" name="Freeform 18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7" name="Freeform 19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139" name="Freeform 31"/>
              <p:cNvSpPr>
                <a:spLocks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40" name="Freeform 32"/>
              <p:cNvSpPr>
                <a:spLocks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141" name="任意多边形 140"/>
            <p:cNvSpPr/>
            <p:nvPr>
              <p:custDataLst>
                <p:tags r:id="rId32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61" name="右箭头 160"/>
          <p:cNvSpPr/>
          <p:nvPr/>
        </p:nvSpPr>
        <p:spPr>
          <a:xfrm>
            <a:off x="1487170" y="3242310"/>
            <a:ext cx="9973310" cy="3232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33"/>
            </p:custDataLst>
          </p:nvPr>
        </p:nvSpPr>
        <p:spPr>
          <a:xfrm>
            <a:off x="1980074" y="3109671"/>
            <a:ext cx="614149" cy="614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1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0" name="椭圆 9"/>
          <p:cNvSpPr/>
          <p:nvPr>
            <p:custDataLst>
              <p:tags r:id="rId34"/>
            </p:custDataLst>
          </p:nvPr>
        </p:nvSpPr>
        <p:spPr>
          <a:xfrm>
            <a:off x="3425331" y="3071571"/>
            <a:ext cx="614149" cy="614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2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5" name="文本框 14"/>
          <p:cNvSpPr txBox="1"/>
          <p:nvPr>
            <p:custDataLst>
              <p:tags r:id="rId35"/>
            </p:custDataLst>
          </p:nvPr>
        </p:nvSpPr>
        <p:spPr>
          <a:xfrm>
            <a:off x="1337310" y="3868420"/>
            <a:ext cx="2057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70C0"/>
                </a:solidFill>
              </a:rPr>
              <a:t>Searching </a:t>
            </a:r>
            <a:endParaRPr lang="en-US" altLang="zh-CN" sz="2800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36"/>
            </p:custDataLst>
          </p:nvPr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Problem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0" bldLvl="0" animBg="1"/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Docer Falling Dust PPT demo 10"/>
          <p:cNvSpPr/>
          <p:nvPr>
            <p:custDataLst>
              <p:tags r:id="rId1"/>
            </p:custDataLst>
          </p:nvPr>
        </p:nvSpPr>
        <p:spPr>
          <a:xfrm>
            <a:off x="1337310" y="2324100"/>
            <a:ext cx="2353310" cy="7600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Identify the research field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Find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the relevant keywords 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76550" y="3868420"/>
            <a:ext cx="2621280" cy="2250440"/>
            <a:chOff x="7710" y="2185"/>
            <a:chExt cx="4128" cy="3544"/>
          </a:xfrm>
        </p:grpSpPr>
        <p:sp>
          <p:nvSpPr>
            <p:cNvPr id="23" name="Docer Falling Dust PPT demo 10"/>
            <p:cNvSpPr/>
            <p:nvPr>
              <p:custDataLst>
                <p:tags r:id="rId2"/>
              </p:custDataLst>
            </p:nvPr>
          </p:nvSpPr>
          <p:spPr>
            <a:xfrm>
              <a:off x="7710" y="3669"/>
              <a:ext cx="4129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Search for relevant literature based on keywords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0" name="图片 59" descr="333437323739353b333437303930363bd1a7c9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73" y="2185"/>
              <a:ext cx="1441" cy="1331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589145" y="1394460"/>
            <a:ext cx="2241854" cy="2245360"/>
            <a:chOff x="13506" y="2185"/>
            <a:chExt cx="3502" cy="3536"/>
          </a:xfrm>
        </p:grpSpPr>
        <p:sp>
          <p:nvSpPr>
            <p:cNvPr id="34" name="Docer Falling Dust PPT demo 10"/>
            <p:cNvSpPr/>
            <p:nvPr>
              <p:custDataLst>
                <p:tags r:id="rId5"/>
              </p:custDataLst>
            </p:nvPr>
          </p:nvSpPr>
          <p:spPr>
            <a:xfrm>
              <a:off x="13506" y="3660"/>
              <a:ext cx="3502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Download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,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read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a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nd Organizate the literature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3" name="图片 62" descr="32313534323033393b32313534323035323bd4c6cfc2d4d8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949" y="2185"/>
              <a:ext cx="1441" cy="1331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047740" y="3868420"/>
            <a:ext cx="2103120" cy="2258695"/>
            <a:chOff x="2153" y="5884"/>
            <a:chExt cx="3312" cy="3557"/>
          </a:xfrm>
        </p:grpSpPr>
        <p:sp>
          <p:nvSpPr>
            <p:cNvPr id="12" name="Docer Falling Dust PPT demo 10"/>
            <p:cNvSpPr/>
            <p:nvPr>
              <p:custDataLst>
                <p:tags r:id="rId8"/>
              </p:custDataLst>
            </p:nvPr>
          </p:nvSpPr>
          <p:spPr>
            <a:xfrm>
              <a:off x="2153" y="7381"/>
              <a:ext cx="3312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Select the relevant  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emove non-essential 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  <a:p>
              <a:pPr>
                <a:lnSpc>
                  <a:spcPct val="150000"/>
                </a:lnSpc>
              </a:pP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7" name="图片 66" descr="333438303939343b333438313736363bb9dcc0edc4a3cabd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2" y="5884"/>
              <a:ext cx="1441" cy="1331"/>
            </a:xfrm>
            <a:prstGeom prst="rect">
              <a:avLst/>
            </a:prstGeom>
          </p:spPr>
        </p:pic>
      </p:grpSp>
      <p:pic>
        <p:nvPicPr>
          <p:cNvPr id="68" name="图片 67" descr="333437323739353b333437303932313bd4c4b6c1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49120" y="1387475"/>
            <a:ext cx="915035" cy="845185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 rot="0">
            <a:off x="702945" y="1096010"/>
            <a:ext cx="11206480" cy="4899660"/>
            <a:chOff x="1584402" y="1903846"/>
            <a:chExt cx="9062674" cy="3823037"/>
          </a:xfrm>
          <a:solidFill>
            <a:schemeClr val="accent1"/>
          </a:solidFill>
        </p:grpSpPr>
        <p:grpSp>
          <p:nvGrpSpPr>
            <p:cNvPr id="89" name="组合 88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90" name="任意多边形: 形状 15"/>
              <p:cNvSpPr/>
              <p:nvPr>
                <p:custDataLst>
                  <p:tags r:id="rId13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1" name="梯形 90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2" name="梯形 91"/>
              <p:cNvSpPr/>
              <p:nvPr>
                <p:custDataLst>
                  <p:tags r:id="rId15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3" name="梯形 4"/>
              <p:cNvSpPr/>
              <p:nvPr>
                <p:custDataLst>
                  <p:tags r:id="rId16"/>
                </p:custDataLst>
              </p:nvPr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4" name="椭圆 9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5" name="任意多边形: 形状 20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6" name="任意多边形: 形状 21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7" name="任意多边形: 形状 22"/>
              <p:cNvSpPr/>
              <p:nvPr>
                <p:custDataLst>
                  <p:tags r:id="rId20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8" name="任意多边形: 形状 23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100" name="任意多边形: 形状 6"/>
              <p:cNvSpPr/>
              <p:nvPr>
                <p:custDataLst>
                  <p:tags r:id="rId22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1" name="梯形 100"/>
              <p:cNvSpPr/>
              <p:nvPr>
                <p:custDataLst>
                  <p:tags r:id="rId23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2" name="梯形 101"/>
              <p:cNvSpPr/>
              <p:nvPr>
                <p:custDataLst>
                  <p:tags r:id="rId24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3" name="梯形 4"/>
              <p:cNvSpPr/>
              <p:nvPr>
                <p:custDataLst>
                  <p:tags r:id="rId25"/>
                </p:custDataLst>
              </p:nvPr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4" name="椭圆 103"/>
              <p:cNvSpPr/>
              <p:nvPr>
                <p:custDataLst>
                  <p:tags r:id="rId26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5" name="任意多边形: 形状 11"/>
              <p:cNvSpPr/>
              <p:nvPr>
                <p:custDataLst>
                  <p:tags r:id="rId27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6" name="任意多边形: 形状 12"/>
              <p:cNvSpPr/>
              <p:nvPr>
                <p:custDataLst>
                  <p:tags r:id="rId28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8" name="任意多边形: 形状 13"/>
              <p:cNvSpPr/>
              <p:nvPr>
                <p:custDataLst>
                  <p:tags r:id="rId29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: 形状 14"/>
              <p:cNvSpPr/>
              <p:nvPr>
                <p:custDataLst>
                  <p:tags r:id="rId30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29" name="Freeform 15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0" name="Freeform 16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2" name="Freeform 17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3" name="Freeform 18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7" name="Freeform 19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139" name="Freeform 31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40" name="Freeform 32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141" name="任意多边形 140"/>
            <p:cNvSpPr/>
            <p:nvPr>
              <p:custDataLst>
                <p:tags r:id="rId38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61" name="右箭头 160"/>
          <p:cNvSpPr/>
          <p:nvPr/>
        </p:nvSpPr>
        <p:spPr>
          <a:xfrm>
            <a:off x="1487170" y="3242310"/>
            <a:ext cx="9973310" cy="3232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39"/>
            </p:custDataLst>
          </p:nvPr>
        </p:nvSpPr>
        <p:spPr>
          <a:xfrm>
            <a:off x="1980074" y="3109671"/>
            <a:ext cx="614149" cy="614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1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9" name="椭圆 8"/>
          <p:cNvSpPr/>
          <p:nvPr>
            <p:custDataLst>
              <p:tags r:id="rId40"/>
            </p:custDataLst>
          </p:nvPr>
        </p:nvSpPr>
        <p:spPr>
          <a:xfrm>
            <a:off x="5020454" y="3084271"/>
            <a:ext cx="614149" cy="614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3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0" name="椭圆 9"/>
          <p:cNvSpPr/>
          <p:nvPr>
            <p:custDataLst>
              <p:tags r:id="rId41"/>
            </p:custDataLst>
          </p:nvPr>
        </p:nvSpPr>
        <p:spPr>
          <a:xfrm>
            <a:off x="3425331" y="3071571"/>
            <a:ext cx="614149" cy="614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2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1" name="椭圆 10"/>
          <p:cNvSpPr/>
          <p:nvPr>
            <p:custDataLst>
              <p:tags r:id="rId42"/>
            </p:custDataLst>
          </p:nvPr>
        </p:nvSpPr>
        <p:spPr>
          <a:xfrm>
            <a:off x="6680341" y="3071571"/>
            <a:ext cx="614149" cy="614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4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9145" y="3875405"/>
            <a:ext cx="1712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4F71C9"/>
                </a:solidFill>
              </a:rPr>
              <a:t>Reading</a:t>
            </a:r>
            <a:r>
              <a:rPr lang="en-US" altLang="zh-CN" sz="2800">
                <a:solidFill>
                  <a:srgbClr val="0070C0"/>
                </a:solidFill>
              </a:rPr>
              <a:t> </a:t>
            </a:r>
            <a:endParaRPr lang="en-US" altLang="zh-CN" sz="2800">
              <a:solidFill>
                <a:srgbClr val="0070C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43"/>
            </p:custDataLst>
          </p:nvPr>
        </p:nvSpPr>
        <p:spPr>
          <a:xfrm>
            <a:off x="1337310" y="3868420"/>
            <a:ext cx="2057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70C0"/>
                </a:solidFill>
              </a:rPr>
              <a:t>Searching </a:t>
            </a:r>
            <a:endParaRPr lang="en-US" altLang="zh-CN" sz="2800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44"/>
            </p:custDataLst>
          </p:nvPr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Problem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0" bldLvl="0" animBg="1"/>
      <p:bldP spid="9" grpId="0" bldLvl="0" animBg="1"/>
      <p:bldP spid="10" grpId="0" bldLvl="0" animBg="1"/>
      <p:bldP spid="1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Docer Falling Dust PPT demo 10"/>
          <p:cNvSpPr/>
          <p:nvPr>
            <p:custDataLst>
              <p:tags r:id="rId1"/>
            </p:custDataLst>
          </p:nvPr>
        </p:nvSpPr>
        <p:spPr>
          <a:xfrm>
            <a:off x="1337310" y="2324100"/>
            <a:ext cx="2353310" cy="7600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Identify the research field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Find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the relevant keywords 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76550" y="3868420"/>
            <a:ext cx="2621280" cy="2250440"/>
            <a:chOff x="7710" y="2185"/>
            <a:chExt cx="4128" cy="3544"/>
          </a:xfrm>
        </p:grpSpPr>
        <p:sp>
          <p:nvSpPr>
            <p:cNvPr id="23" name="Docer Falling Dust PPT demo 10"/>
            <p:cNvSpPr/>
            <p:nvPr>
              <p:custDataLst>
                <p:tags r:id="rId2"/>
              </p:custDataLst>
            </p:nvPr>
          </p:nvSpPr>
          <p:spPr>
            <a:xfrm>
              <a:off x="7710" y="3669"/>
              <a:ext cx="4129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algn="l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Search for relevant literature based on keywords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0" name="图片 59" descr="333437323739353b333437303930363bd1a7c9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73" y="2185"/>
              <a:ext cx="1441" cy="1331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589145" y="1394460"/>
            <a:ext cx="2241854" cy="2245360"/>
            <a:chOff x="13506" y="2185"/>
            <a:chExt cx="3502" cy="3536"/>
          </a:xfrm>
        </p:grpSpPr>
        <p:sp>
          <p:nvSpPr>
            <p:cNvPr id="34" name="Docer Falling Dust PPT demo 10"/>
            <p:cNvSpPr/>
            <p:nvPr>
              <p:custDataLst>
                <p:tags r:id="rId5"/>
              </p:custDataLst>
            </p:nvPr>
          </p:nvSpPr>
          <p:spPr>
            <a:xfrm>
              <a:off x="13506" y="3660"/>
              <a:ext cx="3502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Download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,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read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a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nd Organizate the literature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3" name="图片 62" descr="32313534323033393b32313534323035323bd4c6cfc2d4d8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949" y="2185"/>
              <a:ext cx="1441" cy="1331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7755255" y="1394460"/>
            <a:ext cx="2023590" cy="2250440"/>
            <a:chOff x="7706" y="5883"/>
            <a:chExt cx="3680" cy="3544"/>
          </a:xfrm>
        </p:grpSpPr>
        <p:sp>
          <p:nvSpPr>
            <p:cNvPr id="57" name="Docer Falling Dust PPT demo 10"/>
            <p:cNvSpPr/>
            <p:nvPr>
              <p:custDataLst>
                <p:tags r:id="rId8"/>
              </p:custDataLst>
            </p:nvPr>
          </p:nvSpPr>
          <p:spPr>
            <a:xfrm>
              <a:off x="7706" y="7366"/>
              <a:ext cx="3680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C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reate an outline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D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raft literature review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5" name="图片 64" descr="3b333437313135303bcec4d1a7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2" y="5883"/>
              <a:ext cx="1441" cy="1331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047740" y="3868420"/>
            <a:ext cx="2103120" cy="2258695"/>
            <a:chOff x="2153" y="5884"/>
            <a:chExt cx="3312" cy="3557"/>
          </a:xfrm>
        </p:grpSpPr>
        <p:sp>
          <p:nvSpPr>
            <p:cNvPr id="12" name="Docer Falling Dust PPT demo 10"/>
            <p:cNvSpPr/>
            <p:nvPr>
              <p:custDataLst>
                <p:tags r:id="rId11"/>
              </p:custDataLst>
            </p:nvPr>
          </p:nvSpPr>
          <p:spPr>
            <a:xfrm>
              <a:off x="2153" y="7381"/>
              <a:ext cx="3312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Select the relevant  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emove non-essential 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  <a:p>
              <a:pPr>
                <a:lnSpc>
                  <a:spcPct val="150000"/>
                </a:lnSpc>
              </a:pP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67" name="图片 66" descr="333438303939343b333438313736363bb9dcc0edc4a3cabd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912" y="5884"/>
              <a:ext cx="1441" cy="1331"/>
            </a:xfrm>
            <a:prstGeom prst="rect">
              <a:avLst/>
            </a:prstGeom>
          </p:spPr>
        </p:pic>
      </p:grpSp>
      <p:pic>
        <p:nvPicPr>
          <p:cNvPr id="68" name="图片 67" descr="333437323739353b333437303932313bd4c4b6c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49120" y="1387475"/>
            <a:ext cx="915035" cy="8451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227820" y="3834765"/>
            <a:ext cx="3040380" cy="2245995"/>
            <a:chOff x="13506" y="5864"/>
            <a:chExt cx="4788" cy="3537"/>
          </a:xfrm>
        </p:grpSpPr>
        <p:sp>
          <p:nvSpPr>
            <p:cNvPr id="45" name="Docer Falling Dust PPT demo 10"/>
            <p:cNvSpPr/>
            <p:nvPr>
              <p:custDataLst>
                <p:tags r:id="rId16"/>
              </p:custDataLst>
            </p:nvPr>
          </p:nvSpPr>
          <p:spPr>
            <a:xfrm>
              <a:off x="13506" y="7341"/>
              <a:ext cx="4789" cy="2061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efine the language 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R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eview the theme of 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the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旗黑-55简" panose="00020600040101010101" charset="-128"/>
                  <a:ea typeface="汉仪旗黑-55简" panose="00020600040101010101" charset="-128"/>
                  <a:cs typeface="+mn-ea"/>
                  <a:sym typeface="汉仪旗黑-55简" panose="00020600040101010101" charset="-128"/>
                </a:rPr>
                <a:t> research topic</a:t>
              </a:r>
              <a:endPara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endParaRPr>
            </a:p>
          </p:txBody>
        </p:sp>
        <p:pic>
          <p:nvPicPr>
            <p:cNvPr id="84" name="图片 83" descr="333438303939343b333438313736393bd6a4cae9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167" y="5864"/>
              <a:ext cx="1441" cy="1331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 rot="0">
            <a:off x="702945" y="1096010"/>
            <a:ext cx="11206480" cy="4899660"/>
            <a:chOff x="1584402" y="1903846"/>
            <a:chExt cx="9062674" cy="3823037"/>
          </a:xfrm>
          <a:solidFill>
            <a:schemeClr val="accent1"/>
          </a:solidFill>
        </p:grpSpPr>
        <p:grpSp>
          <p:nvGrpSpPr>
            <p:cNvPr id="89" name="组合 88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90" name="任意多边形: 形状 1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1" name="梯形 90"/>
              <p:cNvSpPr/>
              <p:nvPr>
                <p:custDataLst>
                  <p:tags r:id="rId20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2" name="梯形 91"/>
              <p:cNvSpPr/>
              <p:nvPr>
                <p:custDataLst>
                  <p:tags r:id="rId21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3" name="梯形 4"/>
              <p:cNvSpPr/>
              <p:nvPr>
                <p:custDataLst>
                  <p:tags r:id="rId22"/>
                </p:custDataLst>
              </p:nvPr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4" name="椭圆 9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5" name="任意多边形: 形状 20"/>
              <p:cNvSpPr/>
              <p:nvPr>
                <p:custDataLst>
                  <p:tags r:id="rId24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6" name="任意多边形: 形状 21"/>
              <p:cNvSpPr/>
              <p:nvPr>
                <p:custDataLst>
                  <p:tags r:id="rId25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7" name="任意多边形: 形状 22"/>
              <p:cNvSpPr/>
              <p:nvPr>
                <p:custDataLst>
                  <p:tags r:id="rId26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98" name="任意多边形: 形状 23"/>
              <p:cNvSpPr/>
              <p:nvPr>
                <p:custDataLst>
                  <p:tags r:id="rId27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100" name="任意多边形: 形状 6"/>
              <p:cNvSpPr/>
              <p:nvPr>
                <p:custDataLst>
                  <p:tags r:id="rId28"/>
                </p:custDataLst>
              </p:nvPr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1" name="梯形 100"/>
              <p:cNvSpPr/>
              <p:nvPr>
                <p:custDataLst>
                  <p:tags r:id="rId29"/>
                </p:custDataLst>
              </p:nvPr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2" name="梯形 101"/>
              <p:cNvSpPr/>
              <p:nvPr>
                <p:custDataLst>
                  <p:tags r:id="rId30"/>
                </p:custDataLst>
              </p:nvPr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3" name="梯形 4"/>
              <p:cNvSpPr/>
              <p:nvPr>
                <p:custDataLst>
                  <p:tags r:id="rId31"/>
                </p:custDataLst>
              </p:nvPr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4" name="椭圆 103"/>
              <p:cNvSpPr/>
              <p:nvPr>
                <p:custDataLst>
                  <p:tags r:id="rId32"/>
                </p:custDataLst>
              </p:nvPr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5" name="任意多边形: 形状 11"/>
              <p:cNvSpPr/>
              <p:nvPr>
                <p:custDataLst>
                  <p:tags r:id="rId33"/>
                </p:custDataLst>
              </p:nvPr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6" name="任意多边形: 形状 12"/>
              <p:cNvSpPr/>
              <p:nvPr>
                <p:custDataLst>
                  <p:tags r:id="rId34"/>
                </p:custDataLst>
              </p:nvPr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8" name="任意多边形: 形状 13"/>
              <p:cNvSpPr/>
              <p:nvPr>
                <p:custDataLst>
                  <p:tags r:id="rId35"/>
                </p:custDataLst>
              </p:nvPr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: 形状 14"/>
              <p:cNvSpPr/>
              <p:nvPr>
                <p:custDataLst>
                  <p:tags r:id="rId36"/>
                </p:custDataLst>
              </p:nvPr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29" name="Freeform 15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0" name="Freeform 16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2" name="Freeform 17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3" name="Freeform 18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37" name="Freeform 19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139" name="Freeform 31"/>
              <p:cNvSpPr>
                <a:spLocks noEditPoint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40" name="Freeform 32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141" name="任意多边形 140"/>
            <p:cNvSpPr/>
            <p:nvPr>
              <p:custDataLst>
                <p:tags r:id="rId44"/>
              </p:custDataLst>
            </p:nvPr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61" name="右箭头 160"/>
          <p:cNvSpPr/>
          <p:nvPr/>
        </p:nvSpPr>
        <p:spPr>
          <a:xfrm>
            <a:off x="1487170" y="3242310"/>
            <a:ext cx="9973310" cy="32321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45"/>
            </p:custDataLst>
          </p:nvPr>
        </p:nvSpPr>
        <p:spPr>
          <a:xfrm>
            <a:off x="1980074" y="3109671"/>
            <a:ext cx="614149" cy="614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1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8" name="椭圆 7"/>
          <p:cNvSpPr/>
          <p:nvPr>
            <p:custDataLst>
              <p:tags r:id="rId46"/>
            </p:custDataLst>
          </p:nvPr>
        </p:nvSpPr>
        <p:spPr>
          <a:xfrm>
            <a:off x="8270384" y="3071571"/>
            <a:ext cx="614149" cy="614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5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9" name="椭圆 8"/>
          <p:cNvSpPr/>
          <p:nvPr>
            <p:custDataLst>
              <p:tags r:id="rId47"/>
            </p:custDataLst>
          </p:nvPr>
        </p:nvSpPr>
        <p:spPr>
          <a:xfrm>
            <a:off x="5020454" y="3084271"/>
            <a:ext cx="614149" cy="6141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3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0" name="椭圆 9"/>
          <p:cNvSpPr/>
          <p:nvPr>
            <p:custDataLst>
              <p:tags r:id="rId48"/>
            </p:custDataLst>
          </p:nvPr>
        </p:nvSpPr>
        <p:spPr>
          <a:xfrm>
            <a:off x="3425331" y="3071571"/>
            <a:ext cx="614149" cy="614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2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1" name="椭圆 10"/>
          <p:cNvSpPr/>
          <p:nvPr>
            <p:custDataLst>
              <p:tags r:id="rId49"/>
            </p:custDataLst>
          </p:nvPr>
        </p:nvSpPr>
        <p:spPr>
          <a:xfrm>
            <a:off x="6680341" y="3071571"/>
            <a:ext cx="614149" cy="614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4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3" name="椭圆 12"/>
          <p:cNvSpPr/>
          <p:nvPr>
            <p:custDataLst>
              <p:tags r:id="rId50"/>
            </p:custDataLst>
          </p:nvPr>
        </p:nvSpPr>
        <p:spPr>
          <a:xfrm>
            <a:off x="9798191" y="3071571"/>
            <a:ext cx="614149" cy="6141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6</a:t>
            </a:r>
            <a:endParaRPr lang="en-US" altLang="zh-CN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89145" y="3875405"/>
            <a:ext cx="1712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4F71C9"/>
                </a:solidFill>
              </a:rPr>
              <a:t>Reading</a:t>
            </a:r>
            <a:r>
              <a:rPr lang="en-US" altLang="zh-CN" sz="2800">
                <a:solidFill>
                  <a:srgbClr val="0070C0"/>
                </a:solidFill>
              </a:rPr>
              <a:t> </a:t>
            </a:r>
            <a:endParaRPr lang="en-US" altLang="zh-CN" sz="2800">
              <a:solidFill>
                <a:srgbClr val="0070C0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1"/>
            </p:custDataLst>
          </p:nvPr>
        </p:nvSpPr>
        <p:spPr>
          <a:xfrm>
            <a:off x="1337310" y="3868420"/>
            <a:ext cx="2057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70C0"/>
                </a:solidFill>
              </a:rPr>
              <a:t>Searching </a:t>
            </a:r>
            <a:endParaRPr lang="en-US" altLang="zh-CN" sz="2800">
              <a:solidFill>
                <a:srgbClr val="0070C0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52"/>
            </p:custDataLst>
          </p:nvPr>
        </p:nvSpPr>
        <p:spPr>
          <a:xfrm>
            <a:off x="8066405" y="3895725"/>
            <a:ext cx="1712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1E3163"/>
                </a:solidFill>
              </a:rPr>
              <a:t>Writing</a:t>
            </a:r>
            <a:r>
              <a:rPr lang="en-US" altLang="zh-CN" sz="2800">
                <a:solidFill>
                  <a:srgbClr val="0070C0"/>
                </a:solidFill>
              </a:rPr>
              <a:t> </a:t>
            </a:r>
            <a:endParaRPr lang="en-US" altLang="zh-CN" sz="2800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53"/>
            </p:custDataLst>
          </p:nvPr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Problem</a:t>
            </a:r>
            <a:endParaRPr lang="en-US" altLang="zh-CN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30695" y="5995670"/>
            <a:ext cx="4786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 Complicated！！！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 flipH="1">
            <a:off x="9882126" y="-12065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80" name="任意多边形 79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3" name="任意多边形 82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9" name="任意多边形 88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77105" y="1465580"/>
            <a:ext cx="2637790" cy="2664460"/>
            <a:chOff x="8005" y="-682"/>
            <a:chExt cx="3026" cy="3056"/>
          </a:xfrm>
        </p:grpSpPr>
        <p:sp>
          <p:nvSpPr>
            <p:cNvPr id="36" name="Freeform 33"/>
            <p:cNvSpPr>
              <a:spLocks noEditPoints="1"/>
            </p:cNvSpPr>
            <p:nvPr/>
          </p:nvSpPr>
          <p:spPr bwMode="auto">
            <a:xfrm rot="2220000">
              <a:off x="8005" y="-682"/>
              <a:ext cx="3026" cy="3029"/>
            </a:xfrm>
            <a:custGeom>
              <a:avLst/>
              <a:gdLst>
                <a:gd name="T0" fmla="*/ 1252 w 2503"/>
                <a:gd name="T1" fmla="*/ 2504 h 2504"/>
                <a:gd name="T2" fmla="*/ 2137 w 2503"/>
                <a:gd name="T3" fmla="*/ 2137 h 2504"/>
                <a:gd name="T4" fmla="*/ 2503 w 2503"/>
                <a:gd name="T5" fmla="*/ 1252 h 2504"/>
                <a:gd name="T6" fmla="*/ 2137 w 2503"/>
                <a:gd name="T7" fmla="*/ 367 h 2504"/>
                <a:gd name="T8" fmla="*/ 1252 w 2503"/>
                <a:gd name="T9" fmla="*/ 0 h 2504"/>
                <a:gd name="T10" fmla="*/ 366 w 2503"/>
                <a:gd name="T11" fmla="*/ 367 h 2504"/>
                <a:gd name="T12" fmla="*/ 0 w 2503"/>
                <a:gd name="T13" fmla="*/ 1252 h 2504"/>
                <a:gd name="T14" fmla="*/ 366 w 2503"/>
                <a:gd name="T15" fmla="*/ 2137 h 2504"/>
                <a:gd name="T16" fmla="*/ 1252 w 2503"/>
                <a:gd name="T17" fmla="*/ 2504 h 2504"/>
                <a:gd name="T18" fmla="*/ 1252 w 2503"/>
                <a:gd name="T19" fmla="*/ 25 h 2504"/>
                <a:gd name="T20" fmla="*/ 2479 w 2503"/>
                <a:gd name="T21" fmla="*/ 1252 h 2504"/>
                <a:gd name="T22" fmla="*/ 1252 w 2503"/>
                <a:gd name="T23" fmla="*/ 2479 h 2504"/>
                <a:gd name="T24" fmla="*/ 24 w 2503"/>
                <a:gd name="T25" fmla="*/ 1252 h 2504"/>
                <a:gd name="T26" fmla="*/ 1252 w 2503"/>
                <a:gd name="T27" fmla="*/ 2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03" h="2504">
                  <a:moveTo>
                    <a:pt x="1252" y="2504"/>
                  </a:moveTo>
                  <a:cubicBezTo>
                    <a:pt x="1586" y="2504"/>
                    <a:pt x="1900" y="2374"/>
                    <a:pt x="2137" y="2137"/>
                  </a:cubicBezTo>
                  <a:cubicBezTo>
                    <a:pt x="2373" y="1901"/>
                    <a:pt x="2503" y="1586"/>
                    <a:pt x="2503" y="1252"/>
                  </a:cubicBezTo>
                  <a:cubicBezTo>
                    <a:pt x="2503" y="918"/>
                    <a:pt x="2373" y="603"/>
                    <a:pt x="2137" y="367"/>
                  </a:cubicBezTo>
                  <a:cubicBezTo>
                    <a:pt x="1900" y="131"/>
                    <a:pt x="1586" y="0"/>
                    <a:pt x="1252" y="0"/>
                  </a:cubicBezTo>
                  <a:cubicBezTo>
                    <a:pt x="917" y="0"/>
                    <a:pt x="603" y="131"/>
                    <a:pt x="366" y="367"/>
                  </a:cubicBezTo>
                  <a:cubicBezTo>
                    <a:pt x="130" y="603"/>
                    <a:pt x="0" y="918"/>
                    <a:pt x="0" y="1252"/>
                  </a:cubicBezTo>
                  <a:cubicBezTo>
                    <a:pt x="0" y="1586"/>
                    <a:pt x="130" y="1901"/>
                    <a:pt x="366" y="2137"/>
                  </a:cubicBezTo>
                  <a:cubicBezTo>
                    <a:pt x="603" y="2374"/>
                    <a:pt x="917" y="2504"/>
                    <a:pt x="1252" y="2504"/>
                  </a:cubicBezTo>
                  <a:close/>
                  <a:moveTo>
                    <a:pt x="1252" y="25"/>
                  </a:moveTo>
                  <a:cubicBezTo>
                    <a:pt x="1928" y="25"/>
                    <a:pt x="2479" y="575"/>
                    <a:pt x="2479" y="1252"/>
                  </a:cubicBezTo>
                  <a:cubicBezTo>
                    <a:pt x="2479" y="1929"/>
                    <a:pt x="1928" y="2479"/>
                    <a:pt x="1252" y="2479"/>
                  </a:cubicBezTo>
                  <a:cubicBezTo>
                    <a:pt x="575" y="2479"/>
                    <a:pt x="24" y="1929"/>
                    <a:pt x="24" y="1252"/>
                  </a:cubicBezTo>
                  <a:cubicBezTo>
                    <a:pt x="24" y="575"/>
                    <a:pt x="575" y="25"/>
                    <a:pt x="1252" y="25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 rot="2220000">
              <a:off x="8310" y="-377"/>
              <a:ext cx="2417" cy="2419"/>
            </a:xfrm>
            <a:custGeom>
              <a:avLst/>
              <a:gdLst>
                <a:gd name="T0" fmla="*/ 1000 w 1999"/>
                <a:gd name="T1" fmla="*/ 2000 h 2000"/>
                <a:gd name="T2" fmla="*/ 1707 w 1999"/>
                <a:gd name="T3" fmla="*/ 1707 h 2000"/>
                <a:gd name="T4" fmla="*/ 1999 w 1999"/>
                <a:gd name="T5" fmla="*/ 1000 h 2000"/>
                <a:gd name="T6" fmla="*/ 1707 w 1999"/>
                <a:gd name="T7" fmla="*/ 293 h 2000"/>
                <a:gd name="T8" fmla="*/ 1000 w 1999"/>
                <a:gd name="T9" fmla="*/ 0 h 2000"/>
                <a:gd name="T10" fmla="*/ 293 w 1999"/>
                <a:gd name="T11" fmla="*/ 293 h 2000"/>
                <a:gd name="T12" fmla="*/ 0 w 1999"/>
                <a:gd name="T13" fmla="*/ 1000 h 2000"/>
                <a:gd name="T14" fmla="*/ 293 w 1999"/>
                <a:gd name="T15" fmla="*/ 1707 h 2000"/>
                <a:gd name="T16" fmla="*/ 1000 w 1999"/>
                <a:gd name="T17" fmla="*/ 2000 h 2000"/>
                <a:gd name="T18" fmla="*/ 1000 w 1999"/>
                <a:gd name="T19" fmla="*/ 17 h 2000"/>
                <a:gd name="T20" fmla="*/ 1983 w 1999"/>
                <a:gd name="T21" fmla="*/ 1000 h 2000"/>
                <a:gd name="T22" fmla="*/ 1000 w 1999"/>
                <a:gd name="T23" fmla="*/ 1984 h 2000"/>
                <a:gd name="T24" fmla="*/ 16 w 1999"/>
                <a:gd name="T25" fmla="*/ 1000 h 2000"/>
                <a:gd name="T26" fmla="*/ 1000 w 1999"/>
                <a:gd name="T27" fmla="*/ 17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9" h="2000">
                  <a:moveTo>
                    <a:pt x="1000" y="2000"/>
                  </a:moveTo>
                  <a:cubicBezTo>
                    <a:pt x="1267" y="2000"/>
                    <a:pt x="1518" y="1896"/>
                    <a:pt x="1707" y="1707"/>
                  </a:cubicBezTo>
                  <a:cubicBezTo>
                    <a:pt x="1895" y="1518"/>
                    <a:pt x="1999" y="1267"/>
                    <a:pt x="1999" y="1000"/>
                  </a:cubicBezTo>
                  <a:cubicBezTo>
                    <a:pt x="1999" y="733"/>
                    <a:pt x="1895" y="482"/>
                    <a:pt x="1707" y="293"/>
                  </a:cubicBezTo>
                  <a:cubicBezTo>
                    <a:pt x="1518" y="104"/>
                    <a:pt x="1267" y="0"/>
                    <a:pt x="1000" y="0"/>
                  </a:cubicBezTo>
                  <a:cubicBezTo>
                    <a:pt x="733" y="0"/>
                    <a:pt x="481" y="104"/>
                    <a:pt x="293" y="293"/>
                  </a:cubicBezTo>
                  <a:cubicBezTo>
                    <a:pt x="104" y="482"/>
                    <a:pt x="0" y="733"/>
                    <a:pt x="0" y="1000"/>
                  </a:cubicBezTo>
                  <a:cubicBezTo>
                    <a:pt x="0" y="1267"/>
                    <a:pt x="104" y="1518"/>
                    <a:pt x="293" y="1707"/>
                  </a:cubicBezTo>
                  <a:cubicBezTo>
                    <a:pt x="481" y="1896"/>
                    <a:pt x="733" y="2000"/>
                    <a:pt x="1000" y="2000"/>
                  </a:cubicBezTo>
                  <a:close/>
                  <a:moveTo>
                    <a:pt x="1000" y="17"/>
                  </a:moveTo>
                  <a:cubicBezTo>
                    <a:pt x="1542" y="17"/>
                    <a:pt x="1983" y="458"/>
                    <a:pt x="1983" y="1000"/>
                  </a:cubicBezTo>
                  <a:cubicBezTo>
                    <a:pt x="1983" y="1542"/>
                    <a:pt x="1542" y="1984"/>
                    <a:pt x="1000" y="1984"/>
                  </a:cubicBezTo>
                  <a:cubicBezTo>
                    <a:pt x="457" y="1984"/>
                    <a:pt x="16" y="1542"/>
                    <a:pt x="16" y="1000"/>
                  </a:cubicBezTo>
                  <a:cubicBezTo>
                    <a:pt x="16" y="458"/>
                    <a:pt x="457" y="17"/>
                    <a:pt x="1000" y="17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 rot="2220000">
              <a:off x="8526" y="-159"/>
              <a:ext cx="1984" cy="1985"/>
            </a:xfrm>
            <a:custGeom>
              <a:avLst/>
              <a:gdLst>
                <a:gd name="T0" fmla="*/ 842 w 1641"/>
                <a:gd name="T1" fmla="*/ 1640 h 1641"/>
                <a:gd name="T2" fmla="*/ 886 w 1641"/>
                <a:gd name="T3" fmla="*/ 1638 h 1641"/>
                <a:gd name="T4" fmla="*/ 929 w 1641"/>
                <a:gd name="T5" fmla="*/ 1634 h 1641"/>
                <a:gd name="T6" fmla="*/ 972 w 1641"/>
                <a:gd name="T7" fmla="*/ 1627 h 1641"/>
                <a:gd name="T8" fmla="*/ 1015 w 1641"/>
                <a:gd name="T9" fmla="*/ 1617 h 1641"/>
                <a:gd name="T10" fmla="*/ 1057 w 1641"/>
                <a:gd name="T11" fmla="*/ 1606 h 1641"/>
                <a:gd name="T12" fmla="*/ 1099 w 1641"/>
                <a:gd name="T13" fmla="*/ 1592 h 1641"/>
                <a:gd name="T14" fmla="*/ 1140 w 1641"/>
                <a:gd name="T15" fmla="*/ 1576 h 1641"/>
                <a:gd name="T16" fmla="*/ 1179 w 1641"/>
                <a:gd name="T17" fmla="*/ 1558 h 1641"/>
                <a:gd name="T18" fmla="*/ 1218 w 1641"/>
                <a:gd name="T19" fmla="*/ 1538 h 1641"/>
                <a:gd name="T20" fmla="*/ 1256 w 1641"/>
                <a:gd name="T21" fmla="*/ 1516 h 1641"/>
                <a:gd name="T22" fmla="*/ 1292 w 1641"/>
                <a:gd name="T23" fmla="*/ 1492 h 1641"/>
                <a:gd name="T24" fmla="*/ 1327 w 1641"/>
                <a:gd name="T25" fmla="*/ 1465 h 1641"/>
                <a:gd name="T26" fmla="*/ 1361 w 1641"/>
                <a:gd name="T27" fmla="*/ 1438 h 1641"/>
                <a:gd name="T28" fmla="*/ 1393 w 1641"/>
                <a:gd name="T29" fmla="*/ 1408 h 1641"/>
                <a:gd name="T30" fmla="*/ 1424 w 1641"/>
                <a:gd name="T31" fmla="*/ 1377 h 1641"/>
                <a:gd name="T32" fmla="*/ 1452 w 1641"/>
                <a:gd name="T33" fmla="*/ 1344 h 1641"/>
                <a:gd name="T34" fmla="*/ 1479 w 1641"/>
                <a:gd name="T35" fmla="*/ 1310 h 1641"/>
                <a:gd name="T36" fmla="*/ 1504 w 1641"/>
                <a:gd name="T37" fmla="*/ 1274 h 1641"/>
                <a:gd name="T38" fmla="*/ 1527 w 1641"/>
                <a:gd name="T39" fmla="*/ 1237 h 1641"/>
                <a:gd name="T40" fmla="*/ 1549 w 1641"/>
                <a:gd name="T41" fmla="*/ 1199 h 1641"/>
                <a:gd name="T42" fmla="*/ 1568 w 1641"/>
                <a:gd name="T43" fmla="*/ 1160 h 1641"/>
                <a:gd name="T44" fmla="*/ 1585 w 1641"/>
                <a:gd name="T45" fmla="*/ 1120 h 1641"/>
                <a:gd name="T46" fmla="*/ 1600 w 1641"/>
                <a:gd name="T47" fmla="*/ 1078 h 1641"/>
                <a:gd name="T48" fmla="*/ 1612 w 1641"/>
                <a:gd name="T49" fmla="*/ 1037 h 1641"/>
                <a:gd name="T50" fmla="*/ 1623 w 1641"/>
                <a:gd name="T51" fmla="*/ 994 h 1641"/>
                <a:gd name="T52" fmla="*/ 1631 w 1641"/>
                <a:gd name="T53" fmla="*/ 951 h 1641"/>
                <a:gd name="T54" fmla="*/ 1636 w 1641"/>
                <a:gd name="T55" fmla="*/ 908 h 1641"/>
                <a:gd name="T56" fmla="*/ 1640 w 1641"/>
                <a:gd name="T57" fmla="*/ 864 h 1641"/>
                <a:gd name="T58" fmla="*/ 1641 w 1641"/>
                <a:gd name="T59" fmla="*/ 820 h 1641"/>
                <a:gd name="T60" fmla="*/ 1526 w 1641"/>
                <a:gd name="T61" fmla="*/ 783 h 1641"/>
                <a:gd name="T62" fmla="*/ 1523 w 1641"/>
                <a:gd name="T63" fmla="*/ 746 h 1641"/>
                <a:gd name="T64" fmla="*/ 1518 w 1641"/>
                <a:gd name="T65" fmla="*/ 708 h 1641"/>
                <a:gd name="T66" fmla="*/ 1511 w 1641"/>
                <a:gd name="T67" fmla="*/ 671 h 1641"/>
                <a:gd name="T68" fmla="*/ 1502 w 1641"/>
                <a:gd name="T69" fmla="*/ 635 h 1641"/>
                <a:gd name="T70" fmla="*/ 1492 w 1641"/>
                <a:gd name="T71" fmla="*/ 599 h 1641"/>
                <a:gd name="T72" fmla="*/ 1479 w 1641"/>
                <a:gd name="T73" fmla="*/ 563 h 1641"/>
                <a:gd name="T74" fmla="*/ 1464 w 1641"/>
                <a:gd name="T75" fmla="*/ 529 h 1641"/>
                <a:gd name="T76" fmla="*/ 1448 w 1641"/>
                <a:gd name="T77" fmla="*/ 495 h 1641"/>
                <a:gd name="T78" fmla="*/ 1429 w 1641"/>
                <a:gd name="T79" fmla="*/ 462 h 1641"/>
                <a:gd name="T80" fmla="*/ 1409 w 1641"/>
                <a:gd name="T81" fmla="*/ 430 h 1641"/>
                <a:gd name="T82" fmla="*/ 1388 w 1641"/>
                <a:gd name="T83" fmla="*/ 399 h 1641"/>
                <a:gd name="T84" fmla="*/ 1365 w 1641"/>
                <a:gd name="T85" fmla="*/ 370 h 1641"/>
                <a:gd name="T86" fmla="*/ 1340 w 1641"/>
                <a:gd name="T87" fmla="*/ 341 h 1641"/>
                <a:gd name="T88" fmla="*/ 1314 w 1641"/>
                <a:gd name="T89" fmla="*/ 314 h 1641"/>
                <a:gd name="T90" fmla="*/ 1286 w 1641"/>
                <a:gd name="T91" fmla="*/ 289 h 1641"/>
                <a:gd name="T92" fmla="*/ 1257 w 1641"/>
                <a:gd name="T93" fmla="*/ 265 h 1641"/>
                <a:gd name="T94" fmla="*/ 1227 w 1641"/>
                <a:gd name="T95" fmla="*/ 242 h 1641"/>
                <a:gd name="T96" fmla="*/ 1196 w 1641"/>
                <a:gd name="T97" fmla="*/ 221 h 1641"/>
                <a:gd name="T98" fmla="*/ 1163 w 1641"/>
                <a:gd name="T99" fmla="*/ 202 h 1641"/>
                <a:gd name="T100" fmla="*/ 1130 w 1641"/>
                <a:gd name="T101" fmla="*/ 185 h 1641"/>
                <a:gd name="T102" fmla="*/ 1096 w 1641"/>
                <a:gd name="T103" fmla="*/ 170 h 1641"/>
                <a:gd name="T104" fmla="*/ 1061 w 1641"/>
                <a:gd name="T105" fmla="*/ 156 h 1641"/>
                <a:gd name="T106" fmla="*/ 1025 w 1641"/>
                <a:gd name="T107" fmla="*/ 144 h 1641"/>
                <a:gd name="T108" fmla="*/ 989 w 1641"/>
                <a:gd name="T109" fmla="*/ 134 h 1641"/>
                <a:gd name="T110" fmla="*/ 952 w 1641"/>
                <a:gd name="T111" fmla="*/ 126 h 1641"/>
                <a:gd name="T112" fmla="*/ 915 w 1641"/>
                <a:gd name="T113" fmla="*/ 120 h 1641"/>
                <a:gd name="T114" fmla="*/ 878 w 1641"/>
                <a:gd name="T115" fmla="*/ 116 h 1641"/>
                <a:gd name="T116" fmla="*/ 840 w 1641"/>
                <a:gd name="T117" fmla="*/ 114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1" h="1641">
                  <a:moveTo>
                    <a:pt x="816" y="1641"/>
                  </a:moveTo>
                  <a:cubicBezTo>
                    <a:pt x="817" y="1526"/>
                    <a:pt x="817" y="1526"/>
                    <a:pt x="817" y="1526"/>
                  </a:cubicBezTo>
                  <a:cubicBezTo>
                    <a:pt x="812" y="1526"/>
                    <a:pt x="806" y="1526"/>
                    <a:pt x="801" y="1526"/>
                  </a:cubicBezTo>
                  <a:cubicBezTo>
                    <a:pt x="798" y="1640"/>
                    <a:pt x="798" y="1640"/>
                    <a:pt x="798" y="1640"/>
                  </a:cubicBezTo>
                  <a:cubicBezTo>
                    <a:pt x="804" y="1640"/>
                    <a:pt x="810" y="1641"/>
                    <a:pt x="816" y="1641"/>
                  </a:cubicBezTo>
                  <a:close/>
                  <a:moveTo>
                    <a:pt x="842" y="1640"/>
                  </a:moveTo>
                  <a:cubicBezTo>
                    <a:pt x="848" y="1640"/>
                    <a:pt x="854" y="1640"/>
                    <a:pt x="860" y="1640"/>
                  </a:cubicBezTo>
                  <a:cubicBezTo>
                    <a:pt x="854" y="1526"/>
                    <a:pt x="854" y="1526"/>
                    <a:pt x="854" y="1526"/>
                  </a:cubicBezTo>
                  <a:cubicBezTo>
                    <a:pt x="849" y="1526"/>
                    <a:pt x="844" y="1526"/>
                    <a:pt x="839" y="1526"/>
                  </a:cubicBezTo>
                  <a:lnTo>
                    <a:pt x="842" y="1640"/>
                  </a:lnTo>
                  <a:close/>
                  <a:moveTo>
                    <a:pt x="772" y="1639"/>
                  </a:moveTo>
                  <a:cubicBezTo>
                    <a:pt x="779" y="1525"/>
                    <a:pt x="779" y="1525"/>
                    <a:pt x="779" y="1525"/>
                  </a:cubicBezTo>
                  <a:cubicBezTo>
                    <a:pt x="774" y="1525"/>
                    <a:pt x="769" y="1525"/>
                    <a:pt x="764" y="1524"/>
                  </a:cubicBezTo>
                  <a:cubicBezTo>
                    <a:pt x="755" y="1638"/>
                    <a:pt x="755" y="1638"/>
                    <a:pt x="755" y="1638"/>
                  </a:cubicBezTo>
                  <a:cubicBezTo>
                    <a:pt x="761" y="1638"/>
                    <a:pt x="766" y="1639"/>
                    <a:pt x="772" y="1639"/>
                  </a:cubicBezTo>
                  <a:close/>
                  <a:moveTo>
                    <a:pt x="886" y="1638"/>
                  </a:moveTo>
                  <a:cubicBezTo>
                    <a:pt x="891" y="1638"/>
                    <a:pt x="897" y="1637"/>
                    <a:pt x="903" y="1637"/>
                  </a:cubicBezTo>
                  <a:cubicBezTo>
                    <a:pt x="892" y="1523"/>
                    <a:pt x="892" y="1523"/>
                    <a:pt x="892" y="1523"/>
                  </a:cubicBezTo>
                  <a:cubicBezTo>
                    <a:pt x="887" y="1523"/>
                    <a:pt x="882" y="1524"/>
                    <a:pt x="877" y="1524"/>
                  </a:cubicBezTo>
                  <a:lnTo>
                    <a:pt x="886" y="1638"/>
                  </a:lnTo>
                  <a:close/>
                  <a:moveTo>
                    <a:pt x="729" y="1636"/>
                  </a:moveTo>
                  <a:cubicBezTo>
                    <a:pt x="741" y="1522"/>
                    <a:pt x="741" y="1522"/>
                    <a:pt x="741" y="1522"/>
                  </a:cubicBezTo>
                  <a:cubicBezTo>
                    <a:pt x="736" y="1521"/>
                    <a:pt x="731" y="1521"/>
                    <a:pt x="726" y="1520"/>
                  </a:cubicBezTo>
                  <a:cubicBezTo>
                    <a:pt x="711" y="1633"/>
                    <a:pt x="711" y="1633"/>
                    <a:pt x="711" y="1633"/>
                  </a:cubicBezTo>
                  <a:cubicBezTo>
                    <a:pt x="717" y="1634"/>
                    <a:pt x="723" y="1635"/>
                    <a:pt x="729" y="1636"/>
                  </a:cubicBezTo>
                  <a:close/>
                  <a:moveTo>
                    <a:pt x="929" y="1634"/>
                  </a:moveTo>
                  <a:cubicBezTo>
                    <a:pt x="935" y="1633"/>
                    <a:pt x="941" y="1632"/>
                    <a:pt x="946" y="1631"/>
                  </a:cubicBezTo>
                  <a:cubicBezTo>
                    <a:pt x="929" y="1518"/>
                    <a:pt x="929" y="1518"/>
                    <a:pt x="929" y="1518"/>
                  </a:cubicBezTo>
                  <a:cubicBezTo>
                    <a:pt x="924" y="1519"/>
                    <a:pt x="919" y="1520"/>
                    <a:pt x="914" y="1520"/>
                  </a:cubicBezTo>
                  <a:lnTo>
                    <a:pt x="929" y="1634"/>
                  </a:lnTo>
                  <a:close/>
                  <a:moveTo>
                    <a:pt x="686" y="1630"/>
                  </a:moveTo>
                  <a:cubicBezTo>
                    <a:pt x="704" y="1517"/>
                    <a:pt x="704" y="1517"/>
                    <a:pt x="704" y="1517"/>
                  </a:cubicBezTo>
                  <a:cubicBezTo>
                    <a:pt x="699" y="1516"/>
                    <a:pt x="694" y="1515"/>
                    <a:pt x="689" y="1514"/>
                  </a:cubicBezTo>
                  <a:cubicBezTo>
                    <a:pt x="668" y="1627"/>
                    <a:pt x="668" y="1627"/>
                    <a:pt x="668" y="1627"/>
                  </a:cubicBezTo>
                  <a:cubicBezTo>
                    <a:pt x="674" y="1628"/>
                    <a:pt x="680" y="1629"/>
                    <a:pt x="686" y="1630"/>
                  </a:cubicBezTo>
                  <a:close/>
                  <a:moveTo>
                    <a:pt x="972" y="1627"/>
                  </a:moveTo>
                  <a:cubicBezTo>
                    <a:pt x="978" y="1626"/>
                    <a:pt x="984" y="1624"/>
                    <a:pt x="989" y="1623"/>
                  </a:cubicBezTo>
                  <a:cubicBezTo>
                    <a:pt x="966" y="1511"/>
                    <a:pt x="966" y="1511"/>
                    <a:pt x="966" y="1511"/>
                  </a:cubicBezTo>
                  <a:cubicBezTo>
                    <a:pt x="961" y="1512"/>
                    <a:pt x="956" y="1513"/>
                    <a:pt x="951" y="1514"/>
                  </a:cubicBezTo>
                  <a:lnTo>
                    <a:pt x="972" y="1627"/>
                  </a:lnTo>
                  <a:close/>
                  <a:moveTo>
                    <a:pt x="643" y="1621"/>
                  </a:moveTo>
                  <a:cubicBezTo>
                    <a:pt x="667" y="1510"/>
                    <a:pt x="667" y="1510"/>
                    <a:pt x="667" y="1510"/>
                  </a:cubicBezTo>
                  <a:cubicBezTo>
                    <a:pt x="662" y="1509"/>
                    <a:pt x="657" y="1508"/>
                    <a:pt x="653" y="1506"/>
                  </a:cubicBezTo>
                  <a:cubicBezTo>
                    <a:pt x="626" y="1617"/>
                    <a:pt x="626" y="1617"/>
                    <a:pt x="626" y="1617"/>
                  </a:cubicBezTo>
                  <a:cubicBezTo>
                    <a:pt x="631" y="1619"/>
                    <a:pt x="637" y="1620"/>
                    <a:pt x="643" y="1621"/>
                  </a:cubicBezTo>
                  <a:close/>
                  <a:moveTo>
                    <a:pt x="1015" y="1617"/>
                  </a:moveTo>
                  <a:cubicBezTo>
                    <a:pt x="1021" y="1616"/>
                    <a:pt x="1026" y="1615"/>
                    <a:pt x="1032" y="1613"/>
                  </a:cubicBezTo>
                  <a:cubicBezTo>
                    <a:pt x="1003" y="1503"/>
                    <a:pt x="1003" y="1503"/>
                    <a:pt x="1003" y="1503"/>
                  </a:cubicBezTo>
                  <a:cubicBezTo>
                    <a:pt x="998" y="1504"/>
                    <a:pt x="993" y="1505"/>
                    <a:pt x="988" y="1506"/>
                  </a:cubicBezTo>
                  <a:lnTo>
                    <a:pt x="1015" y="1617"/>
                  </a:lnTo>
                  <a:close/>
                  <a:moveTo>
                    <a:pt x="600" y="1611"/>
                  </a:moveTo>
                  <a:cubicBezTo>
                    <a:pt x="631" y="1501"/>
                    <a:pt x="631" y="1501"/>
                    <a:pt x="631" y="1501"/>
                  </a:cubicBezTo>
                  <a:cubicBezTo>
                    <a:pt x="626" y="1499"/>
                    <a:pt x="621" y="1498"/>
                    <a:pt x="616" y="1496"/>
                  </a:cubicBezTo>
                  <a:cubicBezTo>
                    <a:pt x="583" y="1606"/>
                    <a:pt x="583" y="1606"/>
                    <a:pt x="583" y="1606"/>
                  </a:cubicBezTo>
                  <a:cubicBezTo>
                    <a:pt x="589" y="1607"/>
                    <a:pt x="595" y="1609"/>
                    <a:pt x="600" y="1611"/>
                  </a:cubicBezTo>
                  <a:close/>
                  <a:moveTo>
                    <a:pt x="1057" y="1606"/>
                  </a:moveTo>
                  <a:cubicBezTo>
                    <a:pt x="1063" y="1604"/>
                    <a:pt x="1068" y="1603"/>
                    <a:pt x="1074" y="1601"/>
                  </a:cubicBezTo>
                  <a:cubicBezTo>
                    <a:pt x="1039" y="1492"/>
                    <a:pt x="1039" y="1492"/>
                    <a:pt x="1039" y="1492"/>
                  </a:cubicBezTo>
                  <a:cubicBezTo>
                    <a:pt x="1034" y="1494"/>
                    <a:pt x="1029" y="1495"/>
                    <a:pt x="1024" y="1497"/>
                  </a:cubicBezTo>
                  <a:lnTo>
                    <a:pt x="1057" y="1606"/>
                  </a:lnTo>
                  <a:close/>
                  <a:moveTo>
                    <a:pt x="558" y="1598"/>
                  </a:moveTo>
                  <a:cubicBezTo>
                    <a:pt x="595" y="1490"/>
                    <a:pt x="595" y="1490"/>
                    <a:pt x="595" y="1490"/>
                  </a:cubicBezTo>
                  <a:cubicBezTo>
                    <a:pt x="590" y="1488"/>
                    <a:pt x="585" y="1486"/>
                    <a:pt x="581" y="1485"/>
                  </a:cubicBezTo>
                  <a:cubicBezTo>
                    <a:pt x="542" y="1592"/>
                    <a:pt x="542" y="1592"/>
                    <a:pt x="542" y="1592"/>
                  </a:cubicBezTo>
                  <a:cubicBezTo>
                    <a:pt x="547" y="1594"/>
                    <a:pt x="553" y="1596"/>
                    <a:pt x="558" y="1598"/>
                  </a:cubicBezTo>
                  <a:close/>
                  <a:moveTo>
                    <a:pt x="1099" y="1592"/>
                  </a:moveTo>
                  <a:cubicBezTo>
                    <a:pt x="1104" y="1590"/>
                    <a:pt x="1110" y="1588"/>
                    <a:pt x="1115" y="1586"/>
                  </a:cubicBezTo>
                  <a:cubicBezTo>
                    <a:pt x="1074" y="1480"/>
                    <a:pt x="1074" y="1480"/>
                    <a:pt x="1074" y="1480"/>
                  </a:cubicBezTo>
                  <a:cubicBezTo>
                    <a:pt x="1069" y="1481"/>
                    <a:pt x="1065" y="1483"/>
                    <a:pt x="1060" y="1485"/>
                  </a:cubicBezTo>
                  <a:lnTo>
                    <a:pt x="1099" y="1592"/>
                  </a:lnTo>
                  <a:close/>
                  <a:moveTo>
                    <a:pt x="517" y="1583"/>
                  </a:moveTo>
                  <a:cubicBezTo>
                    <a:pt x="560" y="1477"/>
                    <a:pt x="560" y="1477"/>
                    <a:pt x="560" y="1477"/>
                  </a:cubicBezTo>
                  <a:cubicBezTo>
                    <a:pt x="555" y="1475"/>
                    <a:pt x="550" y="1473"/>
                    <a:pt x="546" y="1471"/>
                  </a:cubicBezTo>
                  <a:cubicBezTo>
                    <a:pt x="501" y="1576"/>
                    <a:pt x="501" y="1576"/>
                    <a:pt x="501" y="1576"/>
                  </a:cubicBezTo>
                  <a:cubicBezTo>
                    <a:pt x="507" y="1578"/>
                    <a:pt x="512" y="1581"/>
                    <a:pt x="517" y="1583"/>
                  </a:cubicBezTo>
                  <a:close/>
                  <a:moveTo>
                    <a:pt x="1140" y="1576"/>
                  </a:moveTo>
                  <a:cubicBezTo>
                    <a:pt x="1145" y="1574"/>
                    <a:pt x="1150" y="1572"/>
                    <a:pt x="1156" y="1569"/>
                  </a:cubicBezTo>
                  <a:cubicBezTo>
                    <a:pt x="1109" y="1465"/>
                    <a:pt x="1109" y="1465"/>
                    <a:pt x="1109" y="1465"/>
                  </a:cubicBezTo>
                  <a:cubicBezTo>
                    <a:pt x="1104" y="1467"/>
                    <a:pt x="1100" y="1469"/>
                    <a:pt x="1095" y="1471"/>
                  </a:cubicBezTo>
                  <a:lnTo>
                    <a:pt x="1140" y="1576"/>
                  </a:lnTo>
                  <a:close/>
                  <a:moveTo>
                    <a:pt x="477" y="1566"/>
                  </a:moveTo>
                  <a:cubicBezTo>
                    <a:pt x="525" y="1462"/>
                    <a:pt x="525" y="1462"/>
                    <a:pt x="525" y="1462"/>
                  </a:cubicBezTo>
                  <a:cubicBezTo>
                    <a:pt x="521" y="1460"/>
                    <a:pt x="516" y="1458"/>
                    <a:pt x="512" y="1455"/>
                  </a:cubicBezTo>
                  <a:cubicBezTo>
                    <a:pt x="462" y="1558"/>
                    <a:pt x="462" y="1558"/>
                    <a:pt x="462" y="1558"/>
                  </a:cubicBezTo>
                  <a:cubicBezTo>
                    <a:pt x="467" y="1561"/>
                    <a:pt x="472" y="1563"/>
                    <a:pt x="477" y="1566"/>
                  </a:cubicBezTo>
                  <a:close/>
                  <a:moveTo>
                    <a:pt x="1179" y="1558"/>
                  </a:moveTo>
                  <a:cubicBezTo>
                    <a:pt x="1185" y="1556"/>
                    <a:pt x="1190" y="1553"/>
                    <a:pt x="1195" y="1550"/>
                  </a:cubicBezTo>
                  <a:cubicBezTo>
                    <a:pt x="1143" y="1449"/>
                    <a:pt x="1143" y="1449"/>
                    <a:pt x="1143" y="1449"/>
                  </a:cubicBezTo>
                  <a:cubicBezTo>
                    <a:pt x="1138" y="1451"/>
                    <a:pt x="1134" y="1453"/>
                    <a:pt x="1129" y="1456"/>
                  </a:cubicBezTo>
                  <a:lnTo>
                    <a:pt x="1179" y="1558"/>
                  </a:lnTo>
                  <a:close/>
                  <a:moveTo>
                    <a:pt x="438" y="1546"/>
                  </a:moveTo>
                  <a:cubicBezTo>
                    <a:pt x="492" y="1445"/>
                    <a:pt x="492" y="1445"/>
                    <a:pt x="492" y="1445"/>
                  </a:cubicBezTo>
                  <a:cubicBezTo>
                    <a:pt x="487" y="1443"/>
                    <a:pt x="483" y="1441"/>
                    <a:pt x="478" y="1438"/>
                  </a:cubicBezTo>
                  <a:cubicBezTo>
                    <a:pt x="423" y="1538"/>
                    <a:pt x="423" y="1538"/>
                    <a:pt x="423" y="1538"/>
                  </a:cubicBezTo>
                  <a:cubicBezTo>
                    <a:pt x="428" y="1541"/>
                    <a:pt x="433" y="1544"/>
                    <a:pt x="438" y="1546"/>
                  </a:cubicBezTo>
                  <a:close/>
                  <a:moveTo>
                    <a:pt x="1218" y="1538"/>
                  </a:moveTo>
                  <a:cubicBezTo>
                    <a:pt x="1223" y="1535"/>
                    <a:pt x="1228" y="1532"/>
                    <a:pt x="1233" y="1529"/>
                  </a:cubicBezTo>
                  <a:cubicBezTo>
                    <a:pt x="1176" y="1431"/>
                    <a:pt x="1176" y="1431"/>
                    <a:pt x="1176" y="1431"/>
                  </a:cubicBezTo>
                  <a:cubicBezTo>
                    <a:pt x="1172" y="1433"/>
                    <a:pt x="1167" y="1436"/>
                    <a:pt x="1163" y="1438"/>
                  </a:cubicBezTo>
                  <a:lnTo>
                    <a:pt x="1218" y="1538"/>
                  </a:lnTo>
                  <a:close/>
                  <a:moveTo>
                    <a:pt x="400" y="1525"/>
                  </a:moveTo>
                  <a:cubicBezTo>
                    <a:pt x="459" y="1427"/>
                    <a:pt x="459" y="1427"/>
                    <a:pt x="459" y="1427"/>
                  </a:cubicBezTo>
                  <a:cubicBezTo>
                    <a:pt x="455" y="1424"/>
                    <a:pt x="450" y="1422"/>
                    <a:pt x="446" y="1419"/>
                  </a:cubicBezTo>
                  <a:cubicBezTo>
                    <a:pt x="385" y="1516"/>
                    <a:pt x="385" y="1516"/>
                    <a:pt x="385" y="1516"/>
                  </a:cubicBezTo>
                  <a:cubicBezTo>
                    <a:pt x="390" y="1519"/>
                    <a:pt x="395" y="1522"/>
                    <a:pt x="400" y="1525"/>
                  </a:cubicBezTo>
                  <a:close/>
                  <a:moveTo>
                    <a:pt x="1256" y="1516"/>
                  </a:moveTo>
                  <a:cubicBezTo>
                    <a:pt x="1261" y="1513"/>
                    <a:pt x="1266" y="1510"/>
                    <a:pt x="1271" y="1506"/>
                  </a:cubicBezTo>
                  <a:cubicBezTo>
                    <a:pt x="1208" y="1411"/>
                    <a:pt x="1208" y="1411"/>
                    <a:pt x="1208" y="1411"/>
                  </a:cubicBezTo>
                  <a:cubicBezTo>
                    <a:pt x="1204" y="1414"/>
                    <a:pt x="1199" y="1416"/>
                    <a:pt x="1195" y="1419"/>
                  </a:cubicBezTo>
                  <a:lnTo>
                    <a:pt x="1256" y="1516"/>
                  </a:lnTo>
                  <a:close/>
                  <a:moveTo>
                    <a:pt x="363" y="1502"/>
                  </a:moveTo>
                  <a:cubicBezTo>
                    <a:pt x="427" y="1407"/>
                    <a:pt x="427" y="1407"/>
                    <a:pt x="427" y="1407"/>
                  </a:cubicBezTo>
                  <a:cubicBezTo>
                    <a:pt x="423" y="1404"/>
                    <a:pt x="419" y="1401"/>
                    <a:pt x="415" y="1398"/>
                  </a:cubicBezTo>
                  <a:cubicBezTo>
                    <a:pt x="349" y="1492"/>
                    <a:pt x="349" y="1492"/>
                    <a:pt x="349" y="1492"/>
                  </a:cubicBezTo>
                  <a:cubicBezTo>
                    <a:pt x="354" y="1495"/>
                    <a:pt x="359" y="1498"/>
                    <a:pt x="363" y="1502"/>
                  </a:cubicBezTo>
                  <a:close/>
                  <a:moveTo>
                    <a:pt x="1292" y="1492"/>
                  </a:moveTo>
                  <a:cubicBezTo>
                    <a:pt x="1297" y="1488"/>
                    <a:pt x="1302" y="1485"/>
                    <a:pt x="1307" y="1481"/>
                  </a:cubicBezTo>
                  <a:cubicBezTo>
                    <a:pt x="1239" y="1389"/>
                    <a:pt x="1239" y="1389"/>
                    <a:pt x="1239" y="1389"/>
                  </a:cubicBezTo>
                  <a:cubicBezTo>
                    <a:pt x="1235" y="1392"/>
                    <a:pt x="1231" y="1395"/>
                    <a:pt x="1227" y="1398"/>
                  </a:cubicBezTo>
                  <a:lnTo>
                    <a:pt x="1292" y="1492"/>
                  </a:lnTo>
                  <a:close/>
                  <a:moveTo>
                    <a:pt x="328" y="1476"/>
                  </a:moveTo>
                  <a:cubicBezTo>
                    <a:pt x="397" y="1385"/>
                    <a:pt x="397" y="1385"/>
                    <a:pt x="397" y="1385"/>
                  </a:cubicBezTo>
                  <a:cubicBezTo>
                    <a:pt x="393" y="1382"/>
                    <a:pt x="389" y="1379"/>
                    <a:pt x="385" y="1376"/>
                  </a:cubicBezTo>
                  <a:cubicBezTo>
                    <a:pt x="314" y="1466"/>
                    <a:pt x="314" y="1466"/>
                    <a:pt x="314" y="1466"/>
                  </a:cubicBezTo>
                  <a:cubicBezTo>
                    <a:pt x="319" y="1469"/>
                    <a:pt x="323" y="1473"/>
                    <a:pt x="328" y="1476"/>
                  </a:cubicBezTo>
                  <a:close/>
                  <a:moveTo>
                    <a:pt x="1327" y="1465"/>
                  </a:moveTo>
                  <a:cubicBezTo>
                    <a:pt x="1332" y="1462"/>
                    <a:pt x="1336" y="1458"/>
                    <a:pt x="1341" y="1455"/>
                  </a:cubicBezTo>
                  <a:cubicBezTo>
                    <a:pt x="1269" y="1366"/>
                    <a:pt x="1269" y="1366"/>
                    <a:pt x="1269" y="1366"/>
                  </a:cubicBezTo>
                  <a:cubicBezTo>
                    <a:pt x="1265" y="1369"/>
                    <a:pt x="1261" y="1373"/>
                    <a:pt x="1257" y="1376"/>
                  </a:cubicBezTo>
                  <a:lnTo>
                    <a:pt x="1327" y="1465"/>
                  </a:lnTo>
                  <a:close/>
                  <a:moveTo>
                    <a:pt x="294" y="1449"/>
                  </a:moveTo>
                  <a:cubicBezTo>
                    <a:pt x="367" y="1362"/>
                    <a:pt x="367" y="1362"/>
                    <a:pt x="367" y="1362"/>
                  </a:cubicBezTo>
                  <a:cubicBezTo>
                    <a:pt x="363" y="1358"/>
                    <a:pt x="359" y="1355"/>
                    <a:pt x="356" y="1352"/>
                  </a:cubicBezTo>
                  <a:cubicBezTo>
                    <a:pt x="281" y="1438"/>
                    <a:pt x="281" y="1438"/>
                    <a:pt x="281" y="1438"/>
                  </a:cubicBezTo>
                  <a:cubicBezTo>
                    <a:pt x="285" y="1442"/>
                    <a:pt x="289" y="1445"/>
                    <a:pt x="294" y="1449"/>
                  </a:cubicBezTo>
                  <a:close/>
                  <a:moveTo>
                    <a:pt x="1361" y="1438"/>
                  </a:moveTo>
                  <a:cubicBezTo>
                    <a:pt x="1365" y="1434"/>
                    <a:pt x="1370" y="1430"/>
                    <a:pt x="1374" y="1426"/>
                  </a:cubicBezTo>
                  <a:cubicBezTo>
                    <a:pt x="1297" y="1342"/>
                    <a:pt x="1297" y="1342"/>
                    <a:pt x="1297" y="1342"/>
                  </a:cubicBezTo>
                  <a:cubicBezTo>
                    <a:pt x="1293" y="1345"/>
                    <a:pt x="1290" y="1348"/>
                    <a:pt x="1286" y="1352"/>
                  </a:cubicBezTo>
                  <a:lnTo>
                    <a:pt x="1361" y="1438"/>
                  </a:lnTo>
                  <a:close/>
                  <a:moveTo>
                    <a:pt x="261" y="1420"/>
                  </a:moveTo>
                  <a:cubicBezTo>
                    <a:pt x="339" y="1337"/>
                    <a:pt x="339" y="1337"/>
                    <a:pt x="339" y="1337"/>
                  </a:cubicBezTo>
                  <a:cubicBezTo>
                    <a:pt x="335" y="1333"/>
                    <a:pt x="332" y="1330"/>
                    <a:pt x="328" y="1326"/>
                  </a:cubicBezTo>
                  <a:cubicBezTo>
                    <a:pt x="248" y="1408"/>
                    <a:pt x="248" y="1408"/>
                    <a:pt x="248" y="1408"/>
                  </a:cubicBezTo>
                  <a:cubicBezTo>
                    <a:pt x="253" y="1412"/>
                    <a:pt x="257" y="1416"/>
                    <a:pt x="261" y="1420"/>
                  </a:cubicBezTo>
                  <a:close/>
                  <a:moveTo>
                    <a:pt x="1393" y="1408"/>
                  </a:moveTo>
                  <a:cubicBezTo>
                    <a:pt x="1397" y="1404"/>
                    <a:pt x="1401" y="1400"/>
                    <a:pt x="1405" y="1396"/>
                  </a:cubicBezTo>
                  <a:cubicBezTo>
                    <a:pt x="1324" y="1316"/>
                    <a:pt x="1324" y="1316"/>
                    <a:pt x="1324" y="1316"/>
                  </a:cubicBezTo>
                  <a:cubicBezTo>
                    <a:pt x="1321" y="1319"/>
                    <a:pt x="1317" y="1323"/>
                    <a:pt x="1313" y="1326"/>
                  </a:cubicBezTo>
                  <a:lnTo>
                    <a:pt x="1393" y="1408"/>
                  </a:lnTo>
                  <a:close/>
                  <a:moveTo>
                    <a:pt x="230" y="1390"/>
                  </a:moveTo>
                  <a:cubicBezTo>
                    <a:pt x="312" y="1310"/>
                    <a:pt x="312" y="1310"/>
                    <a:pt x="312" y="1310"/>
                  </a:cubicBezTo>
                  <a:cubicBezTo>
                    <a:pt x="309" y="1307"/>
                    <a:pt x="305" y="1303"/>
                    <a:pt x="302" y="1299"/>
                  </a:cubicBezTo>
                  <a:cubicBezTo>
                    <a:pt x="218" y="1377"/>
                    <a:pt x="218" y="1377"/>
                    <a:pt x="218" y="1377"/>
                  </a:cubicBezTo>
                  <a:cubicBezTo>
                    <a:pt x="222" y="1381"/>
                    <a:pt x="226" y="1385"/>
                    <a:pt x="230" y="1390"/>
                  </a:cubicBezTo>
                  <a:close/>
                  <a:moveTo>
                    <a:pt x="1424" y="1377"/>
                  </a:moveTo>
                  <a:cubicBezTo>
                    <a:pt x="1427" y="1372"/>
                    <a:pt x="1431" y="1368"/>
                    <a:pt x="1435" y="1364"/>
                  </a:cubicBezTo>
                  <a:cubicBezTo>
                    <a:pt x="1350" y="1288"/>
                    <a:pt x="1350" y="1288"/>
                    <a:pt x="1350" y="1288"/>
                  </a:cubicBezTo>
                  <a:cubicBezTo>
                    <a:pt x="1346" y="1292"/>
                    <a:pt x="1343" y="1295"/>
                    <a:pt x="1340" y="1299"/>
                  </a:cubicBezTo>
                  <a:lnTo>
                    <a:pt x="1424" y="1377"/>
                  </a:lnTo>
                  <a:close/>
                  <a:moveTo>
                    <a:pt x="200" y="1357"/>
                  </a:moveTo>
                  <a:cubicBezTo>
                    <a:pt x="287" y="1283"/>
                    <a:pt x="287" y="1283"/>
                    <a:pt x="287" y="1283"/>
                  </a:cubicBezTo>
                  <a:cubicBezTo>
                    <a:pt x="283" y="1279"/>
                    <a:pt x="280" y="1275"/>
                    <a:pt x="277" y="1271"/>
                  </a:cubicBezTo>
                  <a:cubicBezTo>
                    <a:pt x="189" y="1344"/>
                    <a:pt x="189" y="1344"/>
                    <a:pt x="189" y="1344"/>
                  </a:cubicBezTo>
                  <a:cubicBezTo>
                    <a:pt x="193" y="1349"/>
                    <a:pt x="197" y="1353"/>
                    <a:pt x="200" y="1357"/>
                  </a:cubicBezTo>
                  <a:close/>
                  <a:moveTo>
                    <a:pt x="1452" y="1344"/>
                  </a:moveTo>
                  <a:cubicBezTo>
                    <a:pt x="1456" y="1339"/>
                    <a:pt x="1460" y="1335"/>
                    <a:pt x="1463" y="1330"/>
                  </a:cubicBezTo>
                  <a:cubicBezTo>
                    <a:pt x="1374" y="1259"/>
                    <a:pt x="1374" y="1259"/>
                    <a:pt x="1374" y="1259"/>
                  </a:cubicBezTo>
                  <a:cubicBezTo>
                    <a:pt x="1371" y="1263"/>
                    <a:pt x="1368" y="1267"/>
                    <a:pt x="1364" y="1271"/>
                  </a:cubicBezTo>
                  <a:lnTo>
                    <a:pt x="1452" y="1344"/>
                  </a:lnTo>
                  <a:close/>
                  <a:moveTo>
                    <a:pt x="173" y="1324"/>
                  </a:moveTo>
                  <a:cubicBezTo>
                    <a:pt x="263" y="1254"/>
                    <a:pt x="263" y="1254"/>
                    <a:pt x="263" y="1254"/>
                  </a:cubicBezTo>
                  <a:cubicBezTo>
                    <a:pt x="260" y="1250"/>
                    <a:pt x="257" y="1246"/>
                    <a:pt x="254" y="1242"/>
                  </a:cubicBezTo>
                  <a:cubicBezTo>
                    <a:pt x="162" y="1310"/>
                    <a:pt x="162" y="1310"/>
                    <a:pt x="162" y="1310"/>
                  </a:cubicBezTo>
                  <a:cubicBezTo>
                    <a:pt x="166" y="1314"/>
                    <a:pt x="169" y="1319"/>
                    <a:pt x="173" y="1324"/>
                  </a:cubicBezTo>
                  <a:close/>
                  <a:moveTo>
                    <a:pt x="1479" y="1310"/>
                  </a:moveTo>
                  <a:cubicBezTo>
                    <a:pt x="1483" y="1305"/>
                    <a:pt x="1486" y="1300"/>
                    <a:pt x="1489" y="1295"/>
                  </a:cubicBezTo>
                  <a:cubicBezTo>
                    <a:pt x="1396" y="1229"/>
                    <a:pt x="1396" y="1229"/>
                    <a:pt x="1396" y="1229"/>
                  </a:cubicBezTo>
                  <a:cubicBezTo>
                    <a:pt x="1394" y="1233"/>
                    <a:pt x="1391" y="1237"/>
                    <a:pt x="1388" y="1241"/>
                  </a:cubicBezTo>
                  <a:lnTo>
                    <a:pt x="1479" y="1310"/>
                  </a:lnTo>
                  <a:close/>
                  <a:moveTo>
                    <a:pt x="147" y="1289"/>
                  </a:moveTo>
                  <a:cubicBezTo>
                    <a:pt x="241" y="1223"/>
                    <a:pt x="241" y="1223"/>
                    <a:pt x="241" y="1223"/>
                  </a:cubicBezTo>
                  <a:cubicBezTo>
                    <a:pt x="238" y="1219"/>
                    <a:pt x="235" y="1215"/>
                    <a:pt x="232" y="1211"/>
                  </a:cubicBezTo>
                  <a:cubicBezTo>
                    <a:pt x="137" y="1274"/>
                    <a:pt x="137" y="1274"/>
                    <a:pt x="137" y="1274"/>
                  </a:cubicBezTo>
                  <a:cubicBezTo>
                    <a:pt x="140" y="1279"/>
                    <a:pt x="144" y="1284"/>
                    <a:pt x="147" y="1289"/>
                  </a:cubicBezTo>
                  <a:close/>
                  <a:moveTo>
                    <a:pt x="1504" y="1274"/>
                  </a:moveTo>
                  <a:cubicBezTo>
                    <a:pt x="1508" y="1269"/>
                    <a:pt x="1511" y="1264"/>
                    <a:pt x="1514" y="1259"/>
                  </a:cubicBezTo>
                  <a:cubicBezTo>
                    <a:pt x="1417" y="1198"/>
                    <a:pt x="1417" y="1198"/>
                    <a:pt x="1417" y="1198"/>
                  </a:cubicBezTo>
                  <a:cubicBezTo>
                    <a:pt x="1415" y="1202"/>
                    <a:pt x="1412" y="1206"/>
                    <a:pt x="1409" y="1211"/>
                  </a:cubicBezTo>
                  <a:lnTo>
                    <a:pt x="1504" y="1274"/>
                  </a:lnTo>
                  <a:close/>
                  <a:moveTo>
                    <a:pt x="123" y="1252"/>
                  </a:moveTo>
                  <a:cubicBezTo>
                    <a:pt x="220" y="1192"/>
                    <a:pt x="220" y="1192"/>
                    <a:pt x="220" y="1192"/>
                  </a:cubicBezTo>
                  <a:cubicBezTo>
                    <a:pt x="217" y="1188"/>
                    <a:pt x="215" y="1183"/>
                    <a:pt x="212" y="1179"/>
                  </a:cubicBezTo>
                  <a:cubicBezTo>
                    <a:pt x="114" y="1237"/>
                    <a:pt x="114" y="1237"/>
                    <a:pt x="114" y="1237"/>
                  </a:cubicBezTo>
                  <a:cubicBezTo>
                    <a:pt x="117" y="1242"/>
                    <a:pt x="120" y="1247"/>
                    <a:pt x="123" y="1252"/>
                  </a:cubicBezTo>
                  <a:close/>
                  <a:moveTo>
                    <a:pt x="1527" y="1237"/>
                  </a:moveTo>
                  <a:cubicBezTo>
                    <a:pt x="1530" y="1232"/>
                    <a:pt x="1533" y="1227"/>
                    <a:pt x="1536" y="1222"/>
                  </a:cubicBezTo>
                  <a:cubicBezTo>
                    <a:pt x="1437" y="1166"/>
                    <a:pt x="1437" y="1166"/>
                    <a:pt x="1437" y="1166"/>
                  </a:cubicBezTo>
                  <a:cubicBezTo>
                    <a:pt x="1434" y="1170"/>
                    <a:pt x="1432" y="1175"/>
                    <a:pt x="1429" y="1179"/>
                  </a:cubicBezTo>
                  <a:lnTo>
                    <a:pt x="1527" y="1237"/>
                  </a:lnTo>
                  <a:close/>
                  <a:moveTo>
                    <a:pt x="101" y="1214"/>
                  </a:moveTo>
                  <a:cubicBezTo>
                    <a:pt x="201" y="1159"/>
                    <a:pt x="201" y="1159"/>
                    <a:pt x="201" y="1159"/>
                  </a:cubicBezTo>
                  <a:cubicBezTo>
                    <a:pt x="198" y="1155"/>
                    <a:pt x="196" y="1150"/>
                    <a:pt x="194" y="1146"/>
                  </a:cubicBezTo>
                  <a:cubicBezTo>
                    <a:pt x="92" y="1199"/>
                    <a:pt x="92" y="1199"/>
                    <a:pt x="92" y="1199"/>
                  </a:cubicBezTo>
                  <a:cubicBezTo>
                    <a:pt x="95" y="1204"/>
                    <a:pt x="98" y="1209"/>
                    <a:pt x="101" y="1214"/>
                  </a:cubicBezTo>
                  <a:close/>
                  <a:moveTo>
                    <a:pt x="1549" y="1199"/>
                  </a:moveTo>
                  <a:cubicBezTo>
                    <a:pt x="1551" y="1194"/>
                    <a:pt x="1554" y="1189"/>
                    <a:pt x="1557" y="1183"/>
                  </a:cubicBezTo>
                  <a:cubicBezTo>
                    <a:pt x="1454" y="1133"/>
                    <a:pt x="1454" y="1133"/>
                    <a:pt x="1454" y="1133"/>
                  </a:cubicBezTo>
                  <a:cubicBezTo>
                    <a:pt x="1452" y="1137"/>
                    <a:pt x="1450" y="1142"/>
                    <a:pt x="1447" y="1146"/>
                  </a:cubicBezTo>
                  <a:lnTo>
                    <a:pt x="1549" y="1199"/>
                  </a:lnTo>
                  <a:close/>
                  <a:moveTo>
                    <a:pt x="81" y="1175"/>
                  </a:moveTo>
                  <a:cubicBezTo>
                    <a:pt x="184" y="1126"/>
                    <a:pt x="184" y="1126"/>
                    <a:pt x="184" y="1126"/>
                  </a:cubicBezTo>
                  <a:cubicBezTo>
                    <a:pt x="181" y="1121"/>
                    <a:pt x="179" y="1117"/>
                    <a:pt x="177" y="1112"/>
                  </a:cubicBezTo>
                  <a:cubicBezTo>
                    <a:pt x="73" y="1159"/>
                    <a:pt x="73" y="1159"/>
                    <a:pt x="73" y="1159"/>
                  </a:cubicBezTo>
                  <a:cubicBezTo>
                    <a:pt x="76" y="1165"/>
                    <a:pt x="78" y="1170"/>
                    <a:pt x="81" y="1175"/>
                  </a:cubicBezTo>
                  <a:close/>
                  <a:moveTo>
                    <a:pt x="1568" y="1160"/>
                  </a:moveTo>
                  <a:cubicBezTo>
                    <a:pt x="1570" y="1154"/>
                    <a:pt x="1573" y="1149"/>
                    <a:pt x="1575" y="1144"/>
                  </a:cubicBezTo>
                  <a:cubicBezTo>
                    <a:pt x="1470" y="1099"/>
                    <a:pt x="1470" y="1099"/>
                    <a:pt x="1470" y="1099"/>
                  </a:cubicBezTo>
                  <a:cubicBezTo>
                    <a:pt x="1468" y="1103"/>
                    <a:pt x="1466" y="1108"/>
                    <a:pt x="1464" y="1112"/>
                  </a:cubicBezTo>
                  <a:lnTo>
                    <a:pt x="1568" y="1160"/>
                  </a:lnTo>
                  <a:close/>
                  <a:moveTo>
                    <a:pt x="63" y="1135"/>
                  </a:moveTo>
                  <a:cubicBezTo>
                    <a:pt x="168" y="1091"/>
                    <a:pt x="168" y="1091"/>
                    <a:pt x="168" y="1091"/>
                  </a:cubicBezTo>
                  <a:cubicBezTo>
                    <a:pt x="166" y="1087"/>
                    <a:pt x="164" y="1082"/>
                    <a:pt x="163" y="1077"/>
                  </a:cubicBezTo>
                  <a:cubicBezTo>
                    <a:pt x="56" y="1119"/>
                    <a:pt x="56" y="1119"/>
                    <a:pt x="56" y="1119"/>
                  </a:cubicBezTo>
                  <a:cubicBezTo>
                    <a:pt x="58" y="1124"/>
                    <a:pt x="61" y="1130"/>
                    <a:pt x="63" y="1135"/>
                  </a:cubicBezTo>
                  <a:close/>
                  <a:moveTo>
                    <a:pt x="1585" y="1120"/>
                  </a:moveTo>
                  <a:cubicBezTo>
                    <a:pt x="1587" y="1114"/>
                    <a:pt x="1589" y="1109"/>
                    <a:pt x="1591" y="1103"/>
                  </a:cubicBezTo>
                  <a:cubicBezTo>
                    <a:pt x="1484" y="1064"/>
                    <a:pt x="1484" y="1064"/>
                    <a:pt x="1484" y="1064"/>
                  </a:cubicBezTo>
                  <a:cubicBezTo>
                    <a:pt x="1482" y="1069"/>
                    <a:pt x="1480" y="1073"/>
                    <a:pt x="1478" y="1078"/>
                  </a:cubicBezTo>
                  <a:lnTo>
                    <a:pt x="1585" y="1120"/>
                  </a:lnTo>
                  <a:close/>
                  <a:moveTo>
                    <a:pt x="47" y="1094"/>
                  </a:moveTo>
                  <a:cubicBezTo>
                    <a:pt x="155" y="1056"/>
                    <a:pt x="155" y="1056"/>
                    <a:pt x="155" y="1056"/>
                  </a:cubicBezTo>
                  <a:cubicBezTo>
                    <a:pt x="153" y="1051"/>
                    <a:pt x="151" y="1047"/>
                    <a:pt x="150" y="1042"/>
                  </a:cubicBezTo>
                  <a:cubicBezTo>
                    <a:pt x="41" y="1078"/>
                    <a:pt x="41" y="1078"/>
                    <a:pt x="41" y="1078"/>
                  </a:cubicBezTo>
                  <a:cubicBezTo>
                    <a:pt x="43" y="1083"/>
                    <a:pt x="45" y="1089"/>
                    <a:pt x="47" y="1094"/>
                  </a:cubicBezTo>
                  <a:close/>
                  <a:moveTo>
                    <a:pt x="1600" y="1078"/>
                  </a:moveTo>
                  <a:cubicBezTo>
                    <a:pt x="1601" y="1073"/>
                    <a:pt x="1603" y="1067"/>
                    <a:pt x="1605" y="1062"/>
                  </a:cubicBezTo>
                  <a:cubicBezTo>
                    <a:pt x="1496" y="1028"/>
                    <a:pt x="1496" y="1028"/>
                    <a:pt x="1496" y="1028"/>
                  </a:cubicBezTo>
                  <a:cubicBezTo>
                    <a:pt x="1494" y="1033"/>
                    <a:pt x="1493" y="1038"/>
                    <a:pt x="1491" y="1043"/>
                  </a:cubicBezTo>
                  <a:lnTo>
                    <a:pt x="1600" y="1078"/>
                  </a:lnTo>
                  <a:close/>
                  <a:moveTo>
                    <a:pt x="34" y="1053"/>
                  </a:moveTo>
                  <a:cubicBezTo>
                    <a:pt x="143" y="1020"/>
                    <a:pt x="143" y="1020"/>
                    <a:pt x="143" y="1020"/>
                  </a:cubicBezTo>
                  <a:cubicBezTo>
                    <a:pt x="142" y="1016"/>
                    <a:pt x="140" y="1011"/>
                    <a:pt x="139" y="1006"/>
                  </a:cubicBezTo>
                  <a:cubicBezTo>
                    <a:pt x="29" y="1036"/>
                    <a:pt x="29" y="1036"/>
                    <a:pt x="29" y="1036"/>
                  </a:cubicBezTo>
                  <a:cubicBezTo>
                    <a:pt x="30" y="1042"/>
                    <a:pt x="32" y="1047"/>
                    <a:pt x="34" y="1053"/>
                  </a:cubicBezTo>
                  <a:close/>
                  <a:moveTo>
                    <a:pt x="1612" y="1037"/>
                  </a:moveTo>
                  <a:cubicBezTo>
                    <a:pt x="1614" y="1031"/>
                    <a:pt x="1615" y="1025"/>
                    <a:pt x="1617" y="1020"/>
                  </a:cubicBezTo>
                  <a:cubicBezTo>
                    <a:pt x="1506" y="992"/>
                    <a:pt x="1506" y="992"/>
                    <a:pt x="1506" y="992"/>
                  </a:cubicBezTo>
                  <a:cubicBezTo>
                    <a:pt x="1505" y="997"/>
                    <a:pt x="1503" y="1002"/>
                    <a:pt x="1502" y="1007"/>
                  </a:cubicBezTo>
                  <a:lnTo>
                    <a:pt x="1612" y="1037"/>
                  </a:lnTo>
                  <a:close/>
                  <a:moveTo>
                    <a:pt x="22" y="1011"/>
                  </a:moveTo>
                  <a:cubicBezTo>
                    <a:pt x="133" y="984"/>
                    <a:pt x="133" y="984"/>
                    <a:pt x="133" y="984"/>
                  </a:cubicBezTo>
                  <a:cubicBezTo>
                    <a:pt x="132" y="979"/>
                    <a:pt x="131" y="974"/>
                    <a:pt x="130" y="969"/>
                  </a:cubicBezTo>
                  <a:cubicBezTo>
                    <a:pt x="18" y="993"/>
                    <a:pt x="18" y="993"/>
                    <a:pt x="18" y="993"/>
                  </a:cubicBezTo>
                  <a:cubicBezTo>
                    <a:pt x="20" y="999"/>
                    <a:pt x="21" y="1005"/>
                    <a:pt x="22" y="1011"/>
                  </a:cubicBezTo>
                  <a:close/>
                  <a:moveTo>
                    <a:pt x="1623" y="994"/>
                  </a:moveTo>
                  <a:cubicBezTo>
                    <a:pt x="1624" y="988"/>
                    <a:pt x="1625" y="983"/>
                    <a:pt x="1626" y="977"/>
                  </a:cubicBezTo>
                  <a:cubicBezTo>
                    <a:pt x="1514" y="955"/>
                    <a:pt x="1514" y="955"/>
                    <a:pt x="1514" y="955"/>
                  </a:cubicBezTo>
                  <a:cubicBezTo>
                    <a:pt x="1513" y="960"/>
                    <a:pt x="1512" y="965"/>
                    <a:pt x="1511" y="970"/>
                  </a:cubicBezTo>
                  <a:lnTo>
                    <a:pt x="1623" y="994"/>
                  </a:lnTo>
                  <a:close/>
                  <a:moveTo>
                    <a:pt x="13" y="968"/>
                  </a:moveTo>
                  <a:cubicBezTo>
                    <a:pt x="126" y="947"/>
                    <a:pt x="126" y="947"/>
                    <a:pt x="126" y="947"/>
                  </a:cubicBezTo>
                  <a:cubicBezTo>
                    <a:pt x="125" y="942"/>
                    <a:pt x="124" y="937"/>
                    <a:pt x="123" y="933"/>
                  </a:cubicBezTo>
                  <a:cubicBezTo>
                    <a:pt x="10" y="951"/>
                    <a:pt x="10" y="951"/>
                    <a:pt x="10" y="951"/>
                  </a:cubicBezTo>
                  <a:cubicBezTo>
                    <a:pt x="11" y="956"/>
                    <a:pt x="12" y="962"/>
                    <a:pt x="13" y="968"/>
                  </a:cubicBezTo>
                  <a:close/>
                  <a:moveTo>
                    <a:pt x="1631" y="951"/>
                  </a:moveTo>
                  <a:cubicBezTo>
                    <a:pt x="1632" y="945"/>
                    <a:pt x="1632" y="940"/>
                    <a:pt x="1633" y="934"/>
                  </a:cubicBezTo>
                  <a:cubicBezTo>
                    <a:pt x="1520" y="918"/>
                    <a:pt x="1520" y="918"/>
                    <a:pt x="1520" y="918"/>
                  </a:cubicBezTo>
                  <a:cubicBezTo>
                    <a:pt x="1519" y="923"/>
                    <a:pt x="1519" y="928"/>
                    <a:pt x="1518" y="933"/>
                  </a:cubicBezTo>
                  <a:lnTo>
                    <a:pt x="1631" y="951"/>
                  </a:lnTo>
                  <a:close/>
                  <a:moveTo>
                    <a:pt x="7" y="925"/>
                  </a:moveTo>
                  <a:cubicBezTo>
                    <a:pt x="120" y="910"/>
                    <a:pt x="120" y="910"/>
                    <a:pt x="120" y="910"/>
                  </a:cubicBezTo>
                  <a:cubicBezTo>
                    <a:pt x="119" y="905"/>
                    <a:pt x="119" y="900"/>
                    <a:pt x="118" y="895"/>
                  </a:cubicBezTo>
                  <a:cubicBezTo>
                    <a:pt x="5" y="907"/>
                    <a:pt x="5" y="907"/>
                    <a:pt x="5" y="907"/>
                  </a:cubicBezTo>
                  <a:cubicBezTo>
                    <a:pt x="5" y="913"/>
                    <a:pt x="6" y="919"/>
                    <a:pt x="7" y="925"/>
                  </a:cubicBezTo>
                  <a:close/>
                  <a:moveTo>
                    <a:pt x="1636" y="908"/>
                  </a:moveTo>
                  <a:cubicBezTo>
                    <a:pt x="1637" y="902"/>
                    <a:pt x="1638" y="896"/>
                    <a:pt x="1638" y="891"/>
                  </a:cubicBezTo>
                  <a:cubicBezTo>
                    <a:pt x="1524" y="881"/>
                    <a:pt x="1524" y="881"/>
                    <a:pt x="1524" y="881"/>
                  </a:cubicBezTo>
                  <a:cubicBezTo>
                    <a:pt x="1524" y="886"/>
                    <a:pt x="1523" y="891"/>
                    <a:pt x="1523" y="896"/>
                  </a:cubicBezTo>
                  <a:lnTo>
                    <a:pt x="1636" y="908"/>
                  </a:lnTo>
                  <a:close/>
                  <a:moveTo>
                    <a:pt x="2" y="881"/>
                  </a:moveTo>
                  <a:cubicBezTo>
                    <a:pt x="116" y="873"/>
                    <a:pt x="116" y="873"/>
                    <a:pt x="116" y="873"/>
                  </a:cubicBezTo>
                  <a:cubicBezTo>
                    <a:pt x="116" y="868"/>
                    <a:pt x="116" y="863"/>
                    <a:pt x="115" y="858"/>
                  </a:cubicBezTo>
                  <a:cubicBezTo>
                    <a:pt x="1" y="864"/>
                    <a:pt x="1" y="864"/>
                    <a:pt x="1" y="864"/>
                  </a:cubicBezTo>
                  <a:cubicBezTo>
                    <a:pt x="2" y="870"/>
                    <a:pt x="2" y="875"/>
                    <a:pt x="2" y="881"/>
                  </a:cubicBezTo>
                  <a:close/>
                  <a:moveTo>
                    <a:pt x="1640" y="864"/>
                  </a:moveTo>
                  <a:cubicBezTo>
                    <a:pt x="1640" y="859"/>
                    <a:pt x="1640" y="853"/>
                    <a:pt x="1641" y="847"/>
                  </a:cubicBezTo>
                  <a:cubicBezTo>
                    <a:pt x="1527" y="843"/>
                    <a:pt x="1527" y="843"/>
                    <a:pt x="1527" y="843"/>
                  </a:cubicBezTo>
                  <a:cubicBezTo>
                    <a:pt x="1526" y="848"/>
                    <a:pt x="1526" y="853"/>
                    <a:pt x="1526" y="858"/>
                  </a:cubicBezTo>
                  <a:lnTo>
                    <a:pt x="1640" y="864"/>
                  </a:lnTo>
                  <a:close/>
                  <a:moveTo>
                    <a:pt x="0" y="838"/>
                  </a:moveTo>
                  <a:cubicBezTo>
                    <a:pt x="114" y="835"/>
                    <a:pt x="114" y="835"/>
                    <a:pt x="114" y="835"/>
                  </a:cubicBezTo>
                  <a:cubicBezTo>
                    <a:pt x="114" y="830"/>
                    <a:pt x="114" y="825"/>
                    <a:pt x="114" y="820"/>
                  </a:cubicBezTo>
                  <a:cubicBezTo>
                    <a:pt x="114" y="819"/>
                    <a:pt x="114" y="819"/>
                    <a:pt x="114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820"/>
                    <a:pt x="0" y="820"/>
                    <a:pt x="0" y="820"/>
                  </a:cubicBezTo>
                  <a:cubicBezTo>
                    <a:pt x="0" y="826"/>
                    <a:pt x="0" y="832"/>
                    <a:pt x="0" y="838"/>
                  </a:cubicBezTo>
                  <a:close/>
                  <a:moveTo>
                    <a:pt x="1527" y="821"/>
                  </a:moveTo>
                  <a:cubicBezTo>
                    <a:pt x="1641" y="821"/>
                    <a:pt x="1641" y="821"/>
                    <a:pt x="1641" y="821"/>
                  </a:cubicBezTo>
                  <a:cubicBezTo>
                    <a:pt x="1641" y="820"/>
                    <a:pt x="1641" y="820"/>
                    <a:pt x="1641" y="820"/>
                  </a:cubicBezTo>
                  <a:cubicBezTo>
                    <a:pt x="1641" y="815"/>
                    <a:pt x="1641" y="809"/>
                    <a:pt x="1641" y="803"/>
                  </a:cubicBezTo>
                  <a:cubicBezTo>
                    <a:pt x="1527" y="806"/>
                    <a:pt x="1527" y="806"/>
                    <a:pt x="1527" y="806"/>
                  </a:cubicBezTo>
                  <a:cubicBezTo>
                    <a:pt x="1527" y="810"/>
                    <a:pt x="1527" y="815"/>
                    <a:pt x="1527" y="820"/>
                  </a:cubicBezTo>
                  <a:lnTo>
                    <a:pt x="1527" y="821"/>
                  </a:lnTo>
                  <a:close/>
                  <a:moveTo>
                    <a:pt x="115" y="796"/>
                  </a:moveTo>
                  <a:cubicBezTo>
                    <a:pt x="115" y="791"/>
                    <a:pt x="115" y="786"/>
                    <a:pt x="115" y="781"/>
                  </a:cubicBezTo>
                  <a:cubicBezTo>
                    <a:pt x="1" y="775"/>
                    <a:pt x="1" y="775"/>
                    <a:pt x="1" y="775"/>
                  </a:cubicBezTo>
                  <a:cubicBezTo>
                    <a:pt x="1" y="781"/>
                    <a:pt x="1" y="787"/>
                    <a:pt x="1" y="792"/>
                  </a:cubicBezTo>
                  <a:lnTo>
                    <a:pt x="115" y="796"/>
                  </a:lnTo>
                  <a:close/>
                  <a:moveTo>
                    <a:pt x="1526" y="783"/>
                  </a:moveTo>
                  <a:cubicBezTo>
                    <a:pt x="1640" y="777"/>
                    <a:pt x="1640" y="777"/>
                    <a:pt x="1640" y="777"/>
                  </a:cubicBezTo>
                  <a:cubicBezTo>
                    <a:pt x="1640" y="771"/>
                    <a:pt x="1639" y="766"/>
                    <a:pt x="1639" y="760"/>
                  </a:cubicBezTo>
                  <a:cubicBezTo>
                    <a:pt x="1525" y="768"/>
                    <a:pt x="1525" y="768"/>
                    <a:pt x="1525" y="768"/>
                  </a:cubicBezTo>
                  <a:cubicBezTo>
                    <a:pt x="1525" y="773"/>
                    <a:pt x="1526" y="778"/>
                    <a:pt x="1526" y="783"/>
                  </a:cubicBezTo>
                  <a:close/>
                  <a:moveTo>
                    <a:pt x="117" y="759"/>
                  </a:moveTo>
                  <a:cubicBezTo>
                    <a:pt x="117" y="754"/>
                    <a:pt x="118" y="749"/>
                    <a:pt x="118" y="744"/>
                  </a:cubicBezTo>
                  <a:cubicBezTo>
                    <a:pt x="5" y="732"/>
                    <a:pt x="5" y="732"/>
                    <a:pt x="5" y="732"/>
                  </a:cubicBezTo>
                  <a:cubicBezTo>
                    <a:pt x="4" y="737"/>
                    <a:pt x="4" y="743"/>
                    <a:pt x="3" y="749"/>
                  </a:cubicBezTo>
                  <a:lnTo>
                    <a:pt x="117" y="759"/>
                  </a:lnTo>
                  <a:close/>
                  <a:moveTo>
                    <a:pt x="1523" y="746"/>
                  </a:moveTo>
                  <a:cubicBezTo>
                    <a:pt x="1637" y="734"/>
                    <a:pt x="1637" y="734"/>
                    <a:pt x="1637" y="734"/>
                  </a:cubicBezTo>
                  <a:cubicBezTo>
                    <a:pt x="1636" y="728"/>
                    <a:pt x="1635" y="722"/>
                    <a:pt x="1635" y="716"/>
                  </a:cubicBezTo>
                  <a:cubicBezTo>
                    <a:pt x="1521" y="731"/>
                    <a:pt x="1521" y="731"/>
                    <a:pt x="1521" y="731"/>
                  </a:cubicBezTo>
                  <a:cubicBezTo>
                    <a:pt x="1522" y="736"/>
                    <a:pt x="1522" y="741"/>
                    <a:pt x="1523" y="746"/>
                  </a:cubicBezTo>
                  <a:close/>
                  <a:moveTo>
                    <a:pt x="121" y="721"/>
                  </a:moveTo>
                  <a:cubicBezTo>
                    <a:pt x="122" y="716"/>
                    <a:pt x="123" y="711"/>
                    <a:pt x="123" y="706"/>
                  </a:cubicBezTo>
                  <a:cubicBezTo>
                    <a:pt x="11" y="688"/>
                    <a:pt x="11" y="688"/>
                    <a:pt x="11" y="688"/>
                  </a:cubicBezTo>
                  <a:cubicBezTo>
                    <a:pt x="10" y="694"/>
                    <a:pt x="9" y="700"/>
                    <a:pt x="8" y="706"/>
                  </a:cubicBezTo>
                  <a:lnTo>
                    <a:pt x="121" y="721"/>
                  </a:lnTo>
                  <a:close/>
                  <a:moveTo>
                    <a:pt x="1518" y="708"/>
                  </a:moveTo>
                  <a:cubicBezTo>
                    <a:pt x="1631" y="690"/>
                    <a:pt x="1631" y="690"/>
                    <a:pt x="1631" y="690"/>
                  </a:cubicBezTo>
                  <a:cubicBezTo>
                    <a:pt x="1630" y="685"/>
                    <a:pt x="1629" y="679"/>
                    <a:pt x="1628" y="673"/>
                  </a:cubicBezTo>
                  <a:cubicBezTo>
                    <a:pt x="1516" y="693"/>
                    <a:pt x="1516" y="693"/>
                    <a:pt x="1516" y="693"/>
                  </a:cubicBezTo>
                  <a:cubicBezTo>
                    <a:pt x="1516" y="698"/>
                    <a:pt x="1517" y="703"/>
                    <a:pt x="1518" y="708"/>
                  </a:cubicBezTo>
                  <a:close/>
                  <a:moveTo>
                    <a:pt x="127" y="684"/>
                  </a:moveTo>
                  <a:cubicBezTo>
                    <a:pt x="128" y="679"/>
                    <a:pt x="129" y="674"/>
                    <a:pt x="130" y="670"/>
                  </a:cubicBezTo>
                  <a:cubicBezTo>
                    <a:pt x="19" y="645"/>
                    <a:pt x="19" y="645"/>
                    <a:pt x="19" y="645"/>
                  </a:cubicBezTo>
                  <a:cubicBezTo>
                    <a:pt x="18" y="651"/>
                    <a:pt x="16" y="657"/>
                    <a:pt x="15" y="662"/>
                  </a:cubicBezTo>
                  <a:lnTo>
                    <a:pt x="127" y="684"/>
                  </a:lnTo>
                  <a:close/>
                  <a:moveTo>
                    <a:pt x="1511" y="671"/>
                  </a:moveTo>
                  <a:cubicBezTo>
                    <a:pt x="1623" y="647"/>
                    <a:pt x="1623" y="647"/>
                    <a:pt x="1623" y="647"/>
                  </a:cubicBezTo>
                  <a:cubicBezTo>
                    <a:pt x="1622" y="642"/>
                    <a:pt x="1620" y="636"/>
                    <a:pt x="1619" y="630"/>
                  </a:cubicBezTo>
                  <a:cubicBezTo>
                    <a:pt x="1508" y="657"/>
                    <a:pt x="1508" y="657"/>
                    <a:pt x="1508" y="657"/>
                  </a:cubicBezTo>
                  <a:cubicBezTo>
                    <a:pt x="1509" y="662"/>
                    <a:pt x="1510" y="666"/>
                    <a:pt x="1511" y="671"/>
                  </a:cubicBezTo>
                  <a:close/>
                  <a:moveTo>
                    <a:pt x="135" y="648"/>
                  </a:moveTo>
                  <a:cubicBezTo>
                    <a:pt x="137" y="643"/>
                    <a:pt x="138" y="638"/>
                    <a:pt x="139" y="633"/>
                  </a:cubicBezTo>
                  <a:cubicBezTo>
                    <a:pt x="29" y="603"/>
                    <a:pt x="29" y="603"/>
                    <a:pt x="29" y="603"/>
                  </a:cubicBezTo>
                  <a:cubicBezTo>
                    <a:pt x="28" y="608"/>
                    <a:pt x="26" y="614"/>
                    <a:pt x="25" y="620"/>
                  </a:cubicBezTo>
                  <a:lnTo>
                    <a:pt x="135" y="648"/>
                  </a:lnTo>
                  <a:close/>
                  <a:moveTo>
                    <a:pt x="1502" y="635"/>
                  </a:moveTo>
                  <a:cubicBezTo>
                    <a:pt x="1613" y="605"/>
                    <a:pt x="1613" y="605"/>
                    <a:pt x="1613" y="605"/>
                  </a:cubicBezTo>
                  <a:cubicBezTo>
                    <a:pt x="1611" y="599"/>
                    <a:pt x="1609" y="594"/>
                    <a:pt x="1608" y="588"/>
                  </a:cubicBezTo>
                  <a:cubicBezTo>
                    <a:pt x="1498" y="620"/>
                    <a:pt x="1498" y="620"/>
                    <a:pt x="1498" y="620"/>
                  </a:cubicBezTo>
                  <a:cubicBezTo>
                    <a:pt x="1500" y="625"/>
                    <a:pt x="1501" y="630"/>
                    <a:pt x="1502" y="635"/>
                  </a:cubicBezTo>
                  <a:close/>
                  <a:moveTo>
                    <a:pt x="146" y="611"/>
                  </a:moveTo>
                  <a:cubicBezTo>
                    <a:pt x="147" y="607"/>
                    <a:pt x="149" y="602"/>
                    <a:pt x="150" y="597"/>
                  </a:cubicBezTo>
                  <a:cubicBezTo>
                    <a:pt x="42" y="561"/>
                    <a:pt x="42" y="561"/>
                    <a:pt x="42" y="561"/>
                  </a:cubicBezTo>
                  <a:cubicBezTo>
                    <a:pt x="40" y="567"/>
                    <a:pt x="38" y="572"/>
                    <a:pt x="36" y="578"/>
                  </a:cubicBezTo>
                  <a:lnTo>
                    <a:pt x="146" y="611"/>
                  </a:lnTo>
                  <a:close/>
                  <a:moveTo>
                    <a:pt x="1492" y="599"/>
                  </a:moveTo>
                  <a:cubicBezTo>
                    <a:pt x="1600" y="563"/>
                    <a:pt x="1600" y="563"/>
                    <a:pt x="1600" y="563"/>
                  </a:cubicBezTo>
                  <a:cubicBezTo>
                    <a:pt x="1598" y="558"/>
                    <a:pt x="1596" y="552"/>
                    <a:pt x="1594" y="546"/>
                  </a:cubicBezTo>
                  <a:cubicBezTo>
                    <a:pt x="1487" y="585"/>
                    <a:pt x="1487" y="585"/>
                    <a:pt x="1487" y="585"/>
                  </a:cubicBezTo>
                  <a:cubicBezTo>
                    <a:pt x="1488" y="589"/>
                    <a:pt x="1490" y="594"/>
                    <a:pt x="1492" y="599"/>
                  </a:cubicBezTo>
                  <a:close/>
                  <a:moveTo>
                    <a:pt x="158" y="576"/>
                  </a:moveTo>
                  <a:cubicBezTo>
                    <a:pt x="159" y="571"/>
                    <a:pt x="161" y="566"/>
                    <a:pt x="163" y="562"/>
                  </a:cubicBezTo>
                  <a:cubicBezTo>
                    <a:pt x="57" y="520"/>
                    <a:pt x="57" y="520"/>
                    <a:pt x="57" y="520"/>
                  </a:cubicBezTo>
                  <a:cubicBezTo>
                    <a:pt x="55" y="525"/>
                    <a:pt x="53" y="531"/>
                    <a:pt x="51" y="536"/>
                  </a:cubicBezTo>
                  <a:lnTo>
                    <a:pt x="158" y="576"/>
                  </a:lnTo>
                  <a:close/>
                  <a:moveTo>
                    <a:pt x="1479" y="563"/>
                  </a:moveTo>
                  <a:cubicBezTo>
                    <a:pt x="1585" y="522"/>
                    <a:pt x="1585" y="522"/>
                    <a:pt x="1585" y="522"/>
                  </a:cubicBezTo>
                  <a:cubicBezTo>
                    <a:pt x="1583" y="516"/>
                    <a:pt x="1581" y="511"/>
                    <a:pt x="1579" y="506"/>
                  </a:cubicBezTo>
                  <a:cubicBezTo>
                    <a:pt x="1473" y="549"/>
                    <a:pt x="1473" y="549"/>
                    <a:pt x="1473" y="549"/>
                  </a:cubicBezTo>
                  <a:cubicBezTo>
                    <a:pt x="1475" y="554"/>
                    <a:pt x="1477" y="559"/>
                    <a:pt x="1479" y="563"/>
                  </a:cubicBezTo>
                  <a:close/>
                  <a:moveTo>
                    <a:pt x="172" y="541"/>
                  </a:moveTo>
                  <a:cubicBezTo>
                    <a:pt x="174" y="536"/>
                    <a:pt x="176" y="532"/>
                    <a:pt x="178" y="527"/>
                  </a:cubicBezTo>
                  <a:cubicBezTo>
                    <a:pt x="74" y="480"/>
                    <a:pt x="74" y="480"/>
                    <a:pt x="74" y="480"/>
                  </a:cubicBezTo>
                  <a:cubicBezTo>
                    <a:pt x="71" y="485"/>
                    <a:pt x="69" y="490"/>
                    <a:pt x="67" y="496"/>
                  </a:cubicBezTo>
                  <a:lnTo>
                    <a:pt x="172" y="541"/>
                  </a:lnTo>
                  <a:close/>
                  <a:moveTo>
                    <a:pt x="1464" y="529"/>
                  </a:moveTo>
                  <a:cubicBezTo>
                    <a:pt x="1568" y="481"/>
                    <a:pt x="1568" y="481"/>
                    <a:pt x="1568" y="481"/>
                  </a:cubicBezTo>
                  <a:cubicBezTo>
                    <a:pt x="1566" y="476"/>
                    <a:pt x="1563" y="471"/>
                    <a:pt x="1561" y="466"/>
                  </a:cubicBezTo>
                  <a:cubicBezTo>
                    <a:pt x="1458" y="515"/>
                    <a:pt x="1458" y="515"/>
                    <a:pt x="1458" y="515"/>
                  </a:cubicBezTo>
                  <a:cubicBezTo>
                    <a:pt x="1460" y="520"/>
                    <a:pt x="1462" y="524"/>
                    <a:pt x="1464" y="529"/>
                  </a:cubicBezTo>
                  <a:close/>
                  <a:moveTo>
                    <a:pt x="187" y="507"/>
                  </a:moveTo>
                  <a:cubicBezTo>
                    <a:pt x="190" y="503"/>
                    <a:pt x="192" y="498"/>
                    <a:pt x="194" y="494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0" y="446"/>
                    <a:pt x="88" y="451"/>
                    <a:pt x="85" y="456"/>
                  </a:cubicBezTo>
                  <a:lnTo>
                    <a:pt x="187" y="507"/>
                  </a:lnTo>
                  <a:close/>
                  <a:moveTo>
                    <a:pt x="1448" y="495"/>
                  </a:moveTo>
                  <a:cubicBezTo>
                    <a:pt x="1549" y="442"/>
                    <a:pt x="1549" y="442"/>
                    <a:pt x="1549" y="442"/>
                  </a:cubicBezTo>
                  <a:cubicBezTo>
                    <a:pt x="1546" y="437"/>
                    <a:pt x="1544" y="432"/>
                    <a:pt x="1541" y="427"/>
                  </a:cubicBezTo>
                  <a:cubicBezTo>
                    <a:pt x="1441" y="482"/>
                    <a:pt x="1441" y="482"/>
                    <a:pt x="1441" y="482"/>
                  </a:cubicBezTo>
                  <a:cubicBezTo>
                    <a:pt x="1443" y="486"/>
                    <a:pt x="1445" y="490"/>
                    <a:pt x="1448" y="495"/>
                  </a:cubicBezTo>
                  <a:close/>
                  <a:moveTo>
                    <a:pt x="205" y="474"/>
                  </a:moveTo>
                  <a:cubicBezTo>
                    <a:pt x="207" y="469"/>
                    <a:pt x="210" y="465"/>
                    <a:pt x="212" y="461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111" y="408"/>
                    <a:pt x="108" y="413"/>
                    <a:pt x="105" y="418"/>
                  </a:cubicBezTo>
                  <a:lnTo>
                    <a:pt x="205" y="474"/>
                  </a:lnTo>
                  <a:close/>
                  <a:moveTo>
                    <a:pt x="1429" y="462"/>
                  </a:moveTo>
                  <a:cubicBezTo>
                    <a:pt x="1528" y="404"/>
                    <a:pt x="1528" y="404"/>
                    <a:pt x="1528" y="404"/>
                  </a:cubicBezTo>
                  <a:cubicBezTo>
                    <a:pt x="1525" y="399"/>
                    <a:pt x="1522" y="394"/>
                    <a:pt x="1519" y="389"/>
                  </a:cubicBezTo>
                  <a:cubicBezTo>
                    <a:pt x="1422" y="449"/>
                    <a:pt x="1422" y="449"/>
                    <a:pt x="1422" y="449"/>
                  </a:cubicBezTo>
                  <a:cubicBezTo>
                    <a:pt x="1424" y="453"/>
                    <a:pt x="1427" y="458"/>
                    <a:pt x="1429" y="462"/>
                  </a:cubicBezTo>
                  <a:close/>
                  <a:moveTo>
                    <a:pt x="224" y="442"/>
                  </a:moveTo>
                  <a:cubicBezTo>
                    <a:pt x="227" y="437"/>
                    <a:pt x="230" y="433"/>
                    <a:pt x="232" y="429"/>
                  </a:cubicBezTo>
                  <a:cubicBezTo>
                    <a:pt x="137" y="366"/>
                    <a:pt x="137" y="366"/>
                    <a:pt x="137" y="366"/>
                  </a:cubicBezTo>
                  <a:cubicBezTo>
                    <a:pt x="134" y="371"/>
                    <a:pt x="131" y="375"/>
                    <a:pt x="128" y="380"/>
                  </a:cubicBezTo>
                  <a:lnTo>
                    <a:pt x="224" y="442"/>
                  </a:lnTo>
                  <a:close/>
                  <a:moveTo>
                    <a:pt x="1409" y="430"/>
                  </a:moveTo>
                  <a:cubicBezTo>
                    <a:pt x="1505" y="367"/>
                    <a:pt x="1505" y="367"/>
                    <a:pt x="1505" y="367"/>
                  </a:cubicBezTo>
                  <a:cubicBezTo>
                    <a:pt x="1501" y="362"/>
                    <a:pt x="1498" y="357"/>
                    <a:pt x="1495" y="352"/>
                  </a:cubicBezTo>
                  <a:cubicBezTo>
                    <a:pt x="1401" y="418"/>
                    <a:pt x="1401" y="418"/>
                    <a:pt x="1401" y="418"/>
                  </a:cubicBezTo>
                  <a:cubicBezTo>
                    <a:pt x="1404" y="422"/>
                    <a:pt x="1407" y="426"/>
                    <a:pt x="1409" y="430"/>
                  </a:cubicBezTo>
                  <a:close/>
                  <a:moveTo>
                    <a:pt x="245" y="410"/>
                  </a:moveTo>
                  <a:cubicBezTo>
                    <a:pt x="248" y="406"/>
                    <a:pt x="251" y="402"/>
                    <a:pt x="254" y="398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59" y="335"/>
                    <a:pt x="156" y="339"/>
                    <a:pt x="152" y="344"/>
                  </a:cubicBezTo>
                  <a:lnTo>
                    <a:pt x="245" y="410"/>
                  </a:lnTo>
                  <a:close/>
                  <a:moveTo>
                    <a:pt x="1388" y="399"/>
                  </a:moveTo>
                  <a:cubicBezTo>
                    <a:pt x="1479" y="331"/>
                    <a:pt x="1479" y="331"/>
                    <a:pt x="1479" y="331"/>
                  </a:cubicBezTo>
                  <a:cubicBezTo>
                    <a:pt x="1476" y="326"/>
                    <a:pt x="1472" y="322"/>
                    <a:pt x="1469" y="317"/>
                  </a:cubicBezTo>
                  <a:cubicBezTo>
                    <a:pt x="1379" y="387"/>
                    <a:pt x="1379" y="387"/>
                    <a:pt x="1379" y="387"/>
                  </a:cubicBezTo>
                  <a:cubicBezTo>
                    <a:pt x="1382" y="391"/>
                    <a:pt x="1385" y="395"/>
                    <a:pt x="1388" y="399"/>
                  </a:cubicBezTo>
                  <a:close/>
                  <a:moveTo>
                    <a:pt x="268" y="381"/>
                  </a:moveTo>
                  <a:cubicBezTo>
                    <a:pt x="271" y="377"/>
                    <a:pt x="274" y="373"/>
                    <a:pt x="277" y="369"/>
                  </a:cubicBezTo>
                  <a:cubicBezTo>
                    <a:pt x="189" y="296"/>
                    <a:pt x="189" y="296"/>
                    <a:pt x="189" y="296"/>
                  </a:cubicBezTo>
                  <a:cubicBezTo>
                    <a:pt x="186" y="300"/>
                    <a:pt x="182" y="305"/>
                    <a:pt x="178" y="309"/>
                  </a:cubicBezTo>
                  <a:lnTo>
                    <a:pt x="268" y="381"/>
                  </a:lnTo>
                  <a:close/>
                  <a:moveTo>
                    <a:pt x="1365" y="370"/>
                  </a:moveTo>
                  <a:cubicBezTo>
                    <a:pt x="1452" y="297"/>
                    <a:pt x="1452" y="297"/>
                    <a:pt x="1452" y="297"/>
                  </a:cubicBezTo>
                  <a:cubicBezTo>
                    <a:pt x="1449" y="292"/>
                    <a:pt x="1445" y="288"/>
                    <a:pt x="1441" y="283"/>
                  </a:cubicBezTo>
                  <a:cubicBezTo>
                    <a:pt x="1355" y="358"/>
                    <a:pt x="1355" y="358"/>
                    <a:pt x="1355" y="358"/>
                  </a:cubicBezTo>
                  <a:cubicBezTo>
                    <a:pt x="1358" y="362"/>
                    <a:pt x="1361" y="366"/>
                    <a:pt x="1365" y="370"/>
                  </a:cubicBezTo>
                  <a:close/>
                  <a:moveTo>
                    <a:pt x="292" y="352"/>
                  </a:moveTo>
                  <a:cubicBezTo>
                    <a:pt x="295" y="348"/>
                    <a:pt x="299" y="344"/>
                    <a:pt x="302" y="341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4" y="267"/>
                    <a:pt x="210" y="272"/>
                    <a:pt x="206" y="276"/>
                  </a:cubicBezTo>
                  <a:lnTo>
                    <a:pt x="292" y="352"/>
                  </a:lnTo>
                  <a:close/>
                  <a:moveTo>
                    <a:pt x="1340" y="341"/>
                  </a:moveTo>
                  <a:cubicBezTo>
                    <a:pt x="1424" y="264"/>
                    <a:pt x="1424" y="264"/>
                    <a:pt x="1424" y="264"/>
                  </a:cubicBezTo>
                  <a:cubicBezTo>
                    <a:pt x="1420" y="259"/>
                    <a:pt x="1416" y="255"/>
                    <a:pt x="1412" y="251"/>
                  </a:cubicBezTo>
                  <a:cubicBezTo>
                    <a:pt x="1329" y="330"/>
                    <a:pt x="1329" y="330"/>
                    <a:pt x="1329" y="330"/>
                  </a:cubicBezTo>
                  <a:cubicBezTo>
                    <a:pt x="1333" y="334"/>
                    <a:pt x="1336" y="338"/>
                    <a:pt x="1340" y="341"/>
                  </a:cubicBezTo>
                  <a:close/>
                  <a:moveTo>
                    <a:pt x="318" y="324"/>
                  </a:moveTo>
                  <a:cubicBezTo>
                    <a:pt x="321" y="321"/>
                    <a:pt x="325" y="317"/>
                    <a:pt x="328" y="314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244" y="236"/>
                    <a:pt x="240" y="240"/>
                    <a:pt x="236" y="244"/>
                  </a:cubicBezTo>
                  <a:lnTo>
                    <a:pt x="318" y="324"/>
                  </a:lnTo>
                  <a:close/>
                  <a:moveTo>
                    <a:pt x="1314" y="314"/>
                  </a:moveTo>
                  <a:cubicBezTo>
                    <a:pt x="1393" y="232"/>
                    <a:pt x="1393" y="232"/>
                    <a:pt x="1393" y="232"/>
                  </a:cubicBezTo>
                  <a:cubicBezTo>
                    <a:pt x="1389" y="228"/>
                    <a:pt x="1385" y="224"/>
                    <a:pt x="1381" y="220"/>
                  </a:cubicBezTo>
                  <a:cubicBezTo>
                    <a:pt x="1303" y="304"/>
                    <a:pt x="1303" y="304"/>
                    <a:pt x="1303" y="304"/>
                  </a:cubicBezTo>
                  <a:cubicBezTo>
                    <a:pt x="1306" y="307"/>
                    <a:pt x="1310" y="311"/>
                    <a:pt x="1314" y="314"/>
                  </a:cubicBezTo>
                  <a:close/>
                  <a:moveTo>
                    <a:pt x="345" y="298"/>
                  </a:moveTo>
                  <a:cubicBezTo>
                    <a:pt x="348" y="295"/>
                    <a:pt x="352" y="291"/>
                    <a:pt x="356" y="288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76" y="206"/>
                    <a:pt x="272" y="210"/>
                    <a:pt x="268" y="214"/>
                  </a:cubicBezTo>
                  <a:lnTo>
                    <a:pt x="345" y="298"/>
                  </a:lnTo>
                  <a:close/>
                  <a:moveTo>
                    <a:pt x="1286" y="289"/>
                  </a:moveTo>
                  <a:cubicBezTo>
                    <a:pt x="1361" y="203"/>
                    <a:pt x="1361" y="203"/>
                    <a:pt x="1361" y="203"/>
                  </a:cubicBezTo>
                  <a:cubicBezTo>
                    <a:pt x="1357" y="199"/>
                    <a:pt x="1352" y="195"/>
                    <a:pt x="1348" y="191"/>
                  </a:cubicBezTo>
                  <a:cubicBezTo>
                    <a:pt x="1275" y="279"/>
                    <a:pt x="1275" y="279"/>
                    <a:pt x="1275" y="279"/>
                  </a:cubicBezTo>
                  <a:cubicBezTo>
                    <a:pt x="1278" y="282"/>
                    <a:pt x="1282" y="285"/>
                    <a:pt x="1286" y="289"/>
                  </a:cubicBezTo>
                  <a:close/>
                  <a:moveTo>
                    <a:pt x="373" y="274"/>
                  </a:moveTo>
                  <a:cubicBezTo>
                    <a:pt x="377" y="270"/>
                    <a:pt x="381" y="267"/>
                    <a:pt x="385" y="264"/>
                  </a:cubicBezTo>
                  <a:cubicBezTo>
                    <a:pt x="314" y="174"/>
                    <a:pt x="314" y="174"/>
                    <a:pt x="314" y="174"/>
                  </a:cubicBezTo>
                  <a:cubicBezTo>
                    <a:pt x="310" y="178"/>
                    <a:pt x="305" y="182"/>
                    <a:pt x="301" y="185"/>
                  </a:cubicBezTo>
                  <a:lnTo>
                    <a:pt x="373" y="274"/>
                  </a:lnTo>
                  <a:close/>
                  <a:moveTo>
                    <a:pt x="1257" y="265"/>
                  </a:moveTo>
                  <a:cubicBezTo>
                    <a:pt x="1328" y="175"/>
                    <a:pt x="1328" y="175"/>
                    <a:pt x="1328" y="175"/>
                  </a:cubicBezTo>
                  <a:cubicBezTo>
                    <a:pt x="1323" y="171"/>
                    <a:pt x="1318" y="168"/>
                    <a:pt x="1314" y="164"/>
                  </a:cubicBezTo>
                  <a:cubicBezTo>
                    <a:pt x="1245" y="256"/>
                    <a:pt x="1245" y="256"/>
                    <a:pt x="1245" y="256"/>
                  </a:cubicBezTo>
                  <a:cubicBezTo>
                    <a:pt x="1249" y="259"/>
                    <a:pt x="1253" y="262"/>
                    <a:pt x="1257" y="265"/>
                  </a:cubicBezTo>
                  <a:close/>
                  <a:moveTo>
                    <a:pt x="403" y="250"/>
                  </a:moveTo>
                  <a:cubicBezTo>
                    <a:pt x="407" y="248"/>
                    <a:pt x="411" y="245"/>
                    <a:pt x="415" y="242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5" y="152"/>
                    <a:pt x="340" y="155"/>
                    <a:pt x="335" y="158"/>
                  </a:cubicBezTo>
                  <a:lnTo>
                    <a:pt x="403" y="250"/>
                  </a:lnTo>
                  <a:close/>
                  <a:moveTo>
                    <a:pt x="1227" y="242"/>
                  </a:moveTo>
                  <a:cubicBezTo>
                    <a:pt x="1293" y="149"/>
                    <a:pt x="1293" y="149"/>
                    <a:pt x="1293" y="149"/>
                  </a:cubicBezTo>
                  <a:cubicBezTo>
                    <a:pt x="1288" y="146"/>
                    <a:pt x="1283" y="142"/>
                    <a:pt x="1278" y="139"/>
                  </a:cubicBezTo>
                  <a:cubicBezTo>
                    <a:pt x="1214" y="234"/>
                    <a:pt x="1214" y="234"/>
                    <a:pt x="1214" y="234"/>
                  </a:cubicBezTo>
                  <a:cubicBezTo>
                    <a:pt x="1219" y="237"/>
                    <a:pt x="1223" y="239"/>
                    <a:pt x="1227" y="242"/>
                  </a:cubicBezTo>
                  <a:close/>
                  <a:moveTo>
                    <a:pt x="434" y="229"/>
                  </a:moveTo>
                  <a:cubicBezTo>
                    <a:pt x="438" y="226"/>
                    <a:pt x="442" y="224"/>
                    <a:pt x="446" y="221"/>
                  </a:cubicBezTo>
                  <a:cubicBezTo>
                    <a:pt x="386" y="124"/>
                    <a:pt x="386" y="124"/>
                    <a:pt x="386" y="124"/>
                  </a:cubicBezTo>
                  <a:cubicBezTo>
                    <a:pt x="381" y="127"/>
                    <a:pt x="376" y="130"/>
                    <a:pt x="371" y="133"/>
                  </a:cubicBezTo>
                  <a:lnTo>
                    <a:pt x="434" y="229"/>
                  </a:lnTo>
                  <a:close/>
                  <a:moveTo>
                    <a:pt x="1196" y="221"/>
                  </a:moveTo>
                  <a:cubicBezTo>
                    <a:pt x="1256" y="125"/>
                    <a:pt x="1256" y="125"/>
                    <a:pt x="1256" y="125"/>
                  </a:cubicBezTo>
                  <a:cubicBezTo>
                    <a:pt x="1251" y="122"/>
                    <a:pt x="1246" y="119"/>
                    <a:pt x="1241" y="116"/>
                  </a:cubicBezTo>
                  <a:cubicBezTo>
                    <a:pt x="1183" y="214"/>
                    <a:pt x="1183" y="214"/>
                    <a:pt x="1183" y="214"/>
                  </a:cubicBezTo>
                  <a:cubicBezTo>
                    <a:pt x="1187" y="216"/>
                    <a:pt x="1191" y="219"/>
                    <a:pt x="1196" y="221"/>
                  </a:cubicBezTo>
                  <a:close/>
                  <a:moveTo>
                    <a:pt x="466" y="209"/>
                  </a:moveTo>
                  <a:cubicBezTo>
                    <a:pt x="470" y="207"/>
                    <a:pt x="475" y="204"/>
                    <a:pt x="479" y="202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19" y="105"/>
                    <a:pt x="413" y="108"/>
                    <a:pt x="408" y="110"/>
                  </a:cubicBezTo>
                  <a:lnTo>
                    <a:pt x="466" y="209"/>
                  </a:lnTo>
                  <a:close/>
                  <a:moveTo>
                    <a:pt x="1163" y="202"/>
                  </a:moveTo>
                  <a:cubicBezTo>
                    <a:pt x="1219" y="103"/>
                    <a:pt x="1219" y="103"/>
                    <a:pt x="1219" y="103"/>
                  </a:cubicBezTo>
                  <a:cubicBezTo>
                    <a:pt x="1214" y="100"/>
                    <a:pt x="1209" y="97"/>
                    <a:pt x="1203" y="94"/>
                  </a:cubicBezTo>
                  <a:cubicBezTo>
                    <a:pt x="1150" y="195"/>
                    <a:pt x="1150" y="195"/>
                    <a:pt x="1150" y="195"/>
                  </a:cubicBezTo>
                  <a:cubicBezTo>
                    <a:pt x="1155" y="198"/>
                    <a:pt x="1159" y="200"/>
                    <a:pt x="1163" y="202"/>
                  </a:cubicBezTo>
                  <a:close/>
                  <a:moveTo>
                    <a:pt x="499" y="191"/>
                  </a:moveTo>
                  <a:cubicBezTo>
                    <a:pt x="503" y="189"/>
                    <a:pt x="508" y="187"/>
                    <a:pt x="512" y="184"/>
                  </a:cubicBezTo>
                  <a:cubicBezTo>
                    <a:pt x="462" y="82"/>
                    <a:pt x="462" y="82"/>
                    <a:pt x="462" y="82"/>
                  </a:cubicBezTo>
                  <a:cubicBezTo>
                    <a:pt x="457" y="84"/>
                    <a:pt x="452" y="87"/>
                    <a:pt x="447" y="90"/>
                  </a:cubicBezTo>
                  <a:lnTo>
                    <a:pt x="499" y="191"/>
                  </a:lnTo>
                  <a:close/>
                  <a:moveTo>
                    <a:pt x="1130" y="185"/>
                  </a:moveTo>
                  <a:cubicBezTo>
                    <a:pt x="1180" y="82"/>
                    <a:pt x="1180" y="82"/>
                    <a:pt x="1180" y="82"/>
                  </a:cubicBezTo>
                  <a:cubicBezTo>
                    <a:pt x="1175" y="80"/>
                    <a:pt x="1170" y="77"/>
                    <a:pt x="1164" y="75"/>
                  </a:cubicBezTo>
                  <a:cubicBezTo>
                    <a:pt x="1117" y="179"/>
                    <a:pt x="1117" y="179"/>
                    <a:pt x="1117" y="179"/>
                  </a:cubicBezTo>
                  <a:cubicBezTo>
                    <a:pt x="1121" y="181"/>
                    <a:pt x="1126" y="183"/>
                    <a:pt x="1130" y="185"/>
                  </a:cubicBezTo>
                  <a:close/>
                  <a:moveTo>
                    <a:pt x="533" y="175"/>
                  </a:moveTo>
                  <a:cubicBezTo>
                    <a:pt x="537" y="173"/>
                    <a:pt x="542" y="171"/>
                    <a:pt x="547" y="169"/>
                  </a:cubicBezTo>
                  <a:cubicBezTo>
                    <a:pt x="502" y="64"/>
                    <a:pt x="502" y="64"/>
                    <a:pt x="502" y="64"/>
                  </a:cubicBezTo>
                  <a:cubicBezTo>
                    <a:pt x="497" y="66"/>
                    <a:pt x="492" y="68"/>
                    <a:pt x="486" y="71"/>
                  </a:cubicBezTo>
                  <a:lnTo>
                    <a:pt x="533" y="175"/>
                  </a:lnTo>
                  <a:close/>
                  <a:moveTo>
                    <a:pt x="1096" y="170"/>
                  </a:moveTo>
                  <a:cubicBezTo>
                    <a:pt x="1141" y="64"/>
                    <a:pt x="1141" y="64"/>
                    <a:pt x="1141" y="64"/>
                  </a:cubicBezTo>
                  <a:cubicBezTo>
                    <a:pt x="1135" y="62"/>
                    <a:pt x="1130" y="60"/>
                    <a:pt x="1124" y="58"/>
                  </a:cubicBezTo>
                  <a:cubicBezTo>
                    <a:pt x="1082" y="164"/>
                    <a:pt x="1082" y="164"/>
                    <a:pt x="1082" y="164"/>
                  </a:cubicBezTo>
                  <a:cubicBezTo>
                    <a:pt x="1087" y="166"/>
                    <a:pt x="1091" y="168"/>
                    <a:pt x="1096" y="170"/>
                  </a:cubicBezTo>
                  <a:close/>
                  <a:moveTo>
                    <a:pt x="568" y="160"/>
                  </a:moveTo>
                  <a:cubicBezTo>
                    <a:pt x="572" y="159"/>
                    <a:pt x="577" y="157"/>
                    <a:pt x="582" y="155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38" y="50"/>
                    <a:pt x="532" y="52"/>
                    <a:pt x="527" y="54"/>
                  </a:cubicBezTo>
                  <a:lnTo>
                    <a:pt x="568" y="160"/>
                  </a:lnTo>
                  <a:close/>
                  <a:moveTo>
                    <a:pt x="1061" y="156"/>
                  </a:moveTo>
                  <a:cubicBezTo>
                    <a:pt x="1100" y="48"/>
                    <a:pt x="1100" y="48"/>
                    <a:pt x="1100" y="48"/>
                  </a:cubicBezTo>
                  <a:cubicBezTo>
                    <a:pt x="1094" y="46"/>
                    <a:pt x="1089" y="44"/>
                    <a:pt x="1083" y="43"/>
                  </a:cubicBezTo>
                  <a:cubicBezTo>
                    <a:pt x="1047" y="151"/>
                    <a:pt x="1047" y="151"/>
                    <a:pt x="1047" y="151"/>
                  </a:cubicBezTo>
                  <a:cubicBezTo>
                    <a:pt x="1052" y="152"/>
                    <a:pt x="1056" y="154"/>
                    <a:pt x="1061" y="156"/>
                  </a:cubicBezTo>
                  <a:close/>
                  <a:moveTo>
                    <a:pt x="603" y="148"/>
                  </a:moveTo>
                  <a:cubicBezTo>
                    <a:pt x="608" y="146"/>
                    <a:pt x="613" y="145"/>
                    <a:pt x="618" y="143"/>
                  </a:cubicBezTo>
                  <a:cubicBezTo>
                    <a:pt x="585" y="34"/>
                    <a:pt x="585" y="34"/>
                    <a:pt x="585" y="34"/>
                  </a:cubicBezTo>
                  <a:cubicBezTo>
                    <a:pt x="579" y="36"/>
                    <a:pt x="574" y="37"/>
                    <a:pt x="568" y="39"/>
                  </a:cubicBezTo>
                  <a:lnTo>
                    <a:pt x="603" y="148"/>
                  </a:lnTo>
                  <a:close/>
                  <a:moveTo>
                    <a:pt x="1025" y="144"/>
                  </a:moveTo>
                  <a:cubicBezTo>
                    <a:pt x="1058" y="35"/>
                    <a:pt x="1058" y="35"/>
                    <a:pt x="1058" y="35"/>
                  </a:cubicBezTo>
                  <a:cubicBezTo>
                    <a:pt x="1053" y="33"/>
                    <a:pt x="1047" y="31"/>
                    <a:pt x="1042" y="30"/>
                  </a:cubicBezTo>
                  <a:cubicBezTo>
                    <a:pt x="1011" y="140"/>
                    <a:pt x="1011" y="140"/>
                    <a:pt x="1011" y="140"/>
                  </a:cubicBezTo>
                  <a:cubicBezTo>
                    <a:pt x="1016" y="141"/>
                    <a:pt x="1021" y="142"/>
                    <a:pt x="1025" y="144"/>
                  </a:cubicBezTo>
                  <a:close/>
                  <a:moveTo>
                    <a:pt x="639" y="137"/>
                  </a:moveTo>
                  <a:cubicBezTo>
                    <a:pt x="644" y="136"/>
                    <a:pt x="649" y="135"/>
                    <a:pt x="654" y="134"/>
                  </a:cubicBezTo>
                  <a:cubicBezTo>
                    <a:pt x="627" y="23"/>
                    <a:pt x="627" y="23"/>
                    <a:pt x="627" y="23"/>
                  </a:cubicBezTo>
                  <a:cubicBezTo>
                    <a:pt x="621" y="24"/>
                    <a:pt x="616" y="25"/>
                    <a:pt x="610" y="27"/>
                  </a:cubicBezTo>
                  <a:lnTo>
                    <a:pt x="639" y="137"/>
                  </a:lnTo>
                  <a:close/>
                  <a:moveTo>
                    <a:pt x="989" y="134"/>
                  </a:moveTo>
                  <a:cubicBezTo>
                    <a:pt x="1016" y="23"/>
                    <a:pt x="1016" y="23"/>
                    <a:pt x="1016" y="23"/>
                  </a:cubicBezTo>
                  <a:cubicBezTo>
                    <a:pt x="1011" y="22"/>
                    <a:pt x="1005" y="20"/>
                    <a:pt x="999" y="19"/>
                  </a:cubicBezTo>
                  <a:cubicBezTo>
                    <a:pt x="975" y="131"/>
                    <a:pt x="975" y="131"/>
                    <a:pt x="975" y="131"/>
                  </a:cubicBezTo>
                  <a:cubicBezTo>
                    <a:pt x="979" y="132"/>
                    <a:pt x="984" y="133"/>
                    <a:pt x="989" y="134"/>
                  </a:cubicBezTo>
                  <a:close/>
                  <a:moveTo>
                    <a:pt x="676" y="129"/>
                  </a:moveTo>
                  <a:cubicBezTo>
                    <a:pt x="681" y="128"/>
                    <a:pt x="686" y="127"/>
                    <a:pt x="691" y="126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64" y="15"/>
                    <a:pt x="658" y="16"/>
                    <a:pt x="653" y="17"/>
                  </a:cubicBezTo>
                  <a:lnTo>
                    <a:pt x="676" y="129"/>
                  </a:lnTo>
                  <a:close/>
                  <a:moveTo>
                    <a:pt x="952" y="126"/>
                  </a:moveTo>
                  <a:cubicBezTo>
                    <a:pt x="974" y="14"/>
                    <a:pt x="974" y="14"/>
                    <a:pt x="974" y="14"/>
                  </a:cubicBezTo>
                  <a:cubicBezTo>
                    <a:pt x="968" y="13"/>
                    <a:pt x="962" y="12"/>
                    <a:pt x="956" y="11"/>
                  </a:cubicBezTo>
                  <a:cubicBezTo>
                    <a:pt x="938" y="123"/>
                    <a:pt x="938" y="123"/>
                    <a:pt x="938" y="123"/>
                  </a:cubicBezTo>
                  <a:cubicBezTo>
                    <a:pt x="943" y="124"/>
                    <a:pt x="948" y="125"/>
                    <a:pt x="952" y="126"/>
                  </a:cubicBezTo>
                  <a:close/>
                  <a:moveTo>
                    <a:pt x="713" y="122"/>
                  </a:moveTo>
                  <a:cubicBezTo>
                    <a:pt x="718" y="121"/>
                    <a:pt x="723" y="121"/>
                    <a:pt x="728" y="120"/>
                  </a:cubicBezTo>
                  <a:cubicBezTo>
                    <a:pt x="713" y="7"/>
                    <a:pt x="713" y="7"/>
                    <a:pt x="713" y="7"/>
                  </a:cubicBezTo>
                  <a:cubicBezTo>
                    <a:pt x="707" y="7"/>
                    <a:pt x="701" y="8"/>
                    <a:pt x="696" y="9"/>
                  </a:cubicBezTo>
                  <a:lnTo>
                    <a:pt x="713" y="122"/>
                  </a:lnTo>
                  <a:close/>
                  <a:moveTo>
                    <a:pt x="915" y="120"/>
                  </a:moveTo>
                  <a:cubicBezTo>
                    <a:pt x="930" y="7"/>
                    <a:pt x="930" y="7"/>
                    <a:pt x="930" y="7"/>
                  </a:cubicBezTo>
                  <a:cubicBezTo>
                    <a:pt x="925" y="6"/>
                    <a:pt x="919" y="5"/>
                    <a:pt x="913" y="5"/>
                  </a:cubicBezTo>
                  <a:cubicBezTo>
                    <a:pt x="900" y="118"/>
                    <a:pt x="900" y="118"/>
                    <a:pt x="900" y="118"/>
                  </a:cubicBezTo>
                  <a:cubicBezTo>
                    <a:pt x="905" y="119"/>
                    <a:pt x="910" y="119"/>
                    <a:pt x="915" y="120"/>
                  </a:cubicBezTo>
                  <a:close/>
                  <a:moveTo>
                    <a:pt x="750" y="117"/>
                  </a:moveTo>
                  <a:cubicBezTo>
                    <a:pt x="755" y="117"/>
                    <a:pt x="760" y="116"/>
                    <a:pt x="765" y="116"/>
                  </a:cubicBezTo>
                  <a:cubicBezTo>
                    <a:pt x="756" y="2"/>
                    <a:pt x="756" y="2"/>
                    <a:pt x="756" y="2"/>
                  </a:cubicBezTo>
                  <a:cubicBezTo>
                    <a:pt x="750" y="3"/>
                    <a:pt x="745" y="3"/>
                    <a:pt x="739" y="4"/>
                  </a:cubicBezTo>
                  <a:lnTo>
                    <a:pt x="750" y="117"/>
                  </a:lnTo>
                  <a:close/>
                  <a:moveTo>
                    <a:pt x="878" y="116"/>
                  </a:moveTo>
                  <a:cubicBezTo>
                    <a:pt x="887" y="2"/>
                    <a:pt x="887" y="2"/>
                    <a:pt x="887" y="2"/>
                  </a:cubicBezTo>
                  <a:cubicBezTo>
                    <a:pt x="881" y="2"/>
                    <a:pt x="875" y="1"/>
                    <a:pt x="870" y="1"/>
                  </a:cubicBezTo>
                  <a:cubicBezTo>
                    <a:pt x="863" y="115"/>
                    <a:pt x="863" y="115"/>
                    <a:pt x="863" y="115"/>
                  </a:cubicBezTo>
                  <a:cubicBezTo>
                    <a:pt x="868" y="115"/>
                    <a:pt x="873" y="116"/>
                    <a:pt x="878" y="116"/>
                  </a:cubicBezTo>
                  <a:close/>
                  <a:moveTo>
                    <a:pt x="788" y="115"/>
                  </a:moveTo>
                  <a:cubicBezTo>
                    <a:pt x="793" y="114"/>
                    <a:pt x="798" y="114"/>
                    <a:pt x="803" y="114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4" y="0"/>
                    <a:pt x="788" y="0"/>
                    <a:pt x="782" y="0"/>
                  </a:cubicBezTo>
                  <a:lnTo>
                    <a:pt x="788" y="115"/>
                  </a:lnTo>
                  <a:close/>
                  <a:moveTo>
                    <a:pt x="840" y="114"/>
                  </a:moveTo>
                  <a:cubicBezTo>
                    <a:pt x="843" y="0"/>
                    <a:pt x="843" y="0"/>
                    <a:pt x="843" y="0"/>
                  </a:cubicBezTo>
                  <a:cubicBezTo>
                    <a:pt x="838" y="0"/>
                    <a:pt x="832" y="0"/>
                    <a:pt x="826" y="0"/>
                  </a:cubicBezTo>
                  <a:cubicBezTo>
                    <a:pt x="825" y="114"/>
                    <a:pt x="825" y="114"/>
                    <a:pt x="825" y="114"/>
                  </a:cubicBezTo>
                  <a:cubicBezTo>
                    <a:pt x="830" y="114"/>
                    <a:pt x="835" y="114"/>
                    <a:pt x="840" y="11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 rot="2220000">
              <a:off x="8515" y="-618"/>
              <a:ext cx="1116" cy="2230"/>
            </a:xfrm>
            <a:custGeom>
              <a:avLst/>
              <a:gdLst>
                <a:gd name="T0" fmla="*/ 923 w 923"/>
                <a:gd name="T1" fmla="*/ 1844 h 1844"/>
                <a:gd name="T2" fmla="*/ 923 w 923"/>
                <a:gd name="T3" fmla="*/ 1795 h 1844"/>
                <a:gd name="T4" fmla="*/ 49 w 923"/>
                <a:gd name="T5" fmla="*/ 922 h 1844"/>
                <a:gd name="T6" fmla="*/ 923 w 923"/>
                <a:gd name="T7" fmla="*/ 49 h 1844"/>
                <a:gd name="T8" fmla="*/ 923 w 923"/>
                <a:gd name="T9" fmla="*/ 0 h 1844"/>
                <a:gd name="T10" fmla="*/ 271 w 923"/>
                <a:gd name="T11" fmla="*/ 270 h 1844"/>
                <a:gd name="T12" fmla="*/ 0 w 923"/>
                <a:gd name="T13" fmla="*/ 922 h 1844"/>
                <a:gd name="T14" fmla="*/ 271 w 923"/>
                <a:gd name="T15" fmla="*/ 1574 h 1844"/>
                <a:gd name="T16" fmla="*/ 923 w 923"/>
                <a:gd name="T17" fmla="*/ 1844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3" h="1844">
                  <a:moveTo>
                    <a:pt x="923" y="1844"/>
                  </a:moveTo>
                  <a:cubicBezTo>
                    <a:pt x="923" y="1795"/>
                    <a:pt x="923" y="1795"/>
                    <a:pt x="923" y="1795"/>
                  </a:cubicBezTo>
                  <a:cubicBezTo>
                    <a:pt x="441" y="1795"/>
                    <a:pt x="49" y="1404"/>
                    <a:pt x="49" y="922"/>
                  </a:cubicBezTo>
                  <a:cubicBezTo>
                    <a:pt x="49" y="441"/>
                    <a:pt x="441" y="49"/>
                    <a:pt x="923" y="49"/>
                  </a:cubicBezTo>
                  <a:cubicBezTo>
                    <a:pt x="923" y="0"/>
                    <a:pt x="923" y="0"/>
                    <a:pt x="923" y="0"/>
                  </a:cubicBezTo>
                  <a:cubicBezTo>
                    <a:pt x="676" y="0"/>
                    <a:pt x="445" y="96"/>
                    <a:pt x="271" y="270"/>
                  </a:cubicBezTo>
                  <a:cubicBezTo>
                    <a:pt x="96" y="444"/>
                    <a:pt x="0" y="676"/>
                    <a:pt x="0" y="922"/>
                  </a:cubicBezTo>
                  <a:cubicBezTo>
                    <a:pt x="0" y="1168"/>
                    <a:pt x="96" y="1400"/>
                    <a:pt x="271" y="1574"/>
                  </a:cubicBezTo>
                  <a:cubicBezTo>
                    <a:pt x="445" y="1748"/>
                    <a:pt x="676" y="1844"/>
                    <a:pt x="923" y="1844"/>
                  </a:cubicBez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 rot="2220000">
              <a:off x="9049" y="1071"/>
              <a:ext cx="1165" cy="1161"/>
            </a:xfrm>
            <a:custGeom>
              <a:avLst/>
              <a:gdLst>
                <a:gd name="T0" fmla="*/ 16 w 964"/>
                <a:gd name="T1" fmla="*/ 927 h 960"/>
                <a:gd name="T2" fmla="*/ 41 w 964"/>
                <a:gd name="T3" fmla="*/ 959 h 960"/>
                <a:gd name="T4" fmla="*/ 40 w 964"/>
                <a:gd name="T5" fmla="*/ 927 h 960"/>
                <a:gd name="T6" fmla="*/ 99 w 964"/>
                <a:gd name="T7" fmla="*/ 955 h 960"/>
                <a:gd name="T8" fmla="*/ 82 w 964"/>
                <a:gd name="T9" fmla="*/ 957 h 960"/>
                <a:gd name="T10" fmla="*/ 135 w 964"/>
                <a:gd name="T11" fmla="*/ 918 h 960"/>
                <a:gd name="T12" fmla="*/ 165 w 964"/>
                <a:gd name="T13" fmla="*/ 946 h 960"/>
                <a:gd name="T14" fmla="*/ 159 w 964"/>
                <a:gd name="T15" fmla="*/ 914 h 960"/>
                <a:gd name="T16" fmla="*/ 222 w 964"/>
                <a:gd name="T17" fmla="*/ 935 h 960"/>
                <a:gd name="T18" fmla="*/ 205 w 964"/>
                <a:gd name="T19" fmla="*/ 938 h 960"/>
                <a:gd name="T20" fmla="*/ 253 w 964"/>
                <a:gd name="T21" fmla="*/ 893 h 960"/>
                <a:gd name="T22" fmla="*/ 286 w 964"/>
                <a:gd name="T23" fmla="*/ 917 h 960"/>
                <a:gd name="T24" fmla="*/ 276 w 964"/>
                <a:gd name="T25" fmla="*/ 886 h 960"/>
                <a:gd name="T26" fmla="*/ 341 w 964"/>
                <a:gd name="T27" fmla="*/ 898 h 960"/>
                <a:gd name="T28" fmla="*/ 325 w 964"/>
                <a:gd name="T29" fmla="*/ 904 h 960"/>
                <a:gd name="T30" fmla="*/ 366 w 964"/>
                <a:gd name="T31" fmla="*/ 853 h 960"/>
                <a:gd name="T32" fmla="*/ 402 w 964"/>
                <a:gd name="T33" fmla="*/ 872 h 960"/>
                <a:gd name="T34" fmla="*/ 389 w 964"/>
                <a:gd name="T35" fmla="*/ 843 h 960"/>
                <a:gd name="T36" fmla="*/ 454 w 964"/>
                <a:gd name="T37" fmla="*/ 847 h 960"/>
                <a:gd name="T38" fmla="*/ 440 w 964"/>
                <a:gd name="T39" fmla="*/ 854 h 960"/>
                <a:gd name="T40" fmla="*/ 474 w 964"/>
                <a:gd name="T41" fmla="*/ 798 h 960"/>
                <a:gd name="T42" fmla="*/ 512 w 964"/>
                <a:gd name="T43" fmla="*/ 813 h 960"/>
                <a:gd name="T44" fmla="*/ 494 w 964"/>
                <a:gd name="T45" fmla="*/ 785 h 960"/>
                <a:gd name="T46" fmla="*/ 560 w 964"/>
                <a:gd name="T47" fmla="*/ 781 h 960"/>
                <a:gd name="T48" fmla="*/ 546 w 964"/>
                <a:gd name="T49" fmla="*/ 790 h 960"/>
                <a:gd name="T50" fmla="*/ 573 w 964"/>
                <a:gd name="T51" fmla="*/ 730 h 960"/>
                <a:gd name="T52" fmla="*/ 613 w 964"/>
                <a:gd name="T53" fmla="*/ 740 h 960"/>
                <a:gd name="T54" fmla="*/ 592 w 964"/>
                <a:gd name="T55" fmla="*/ 715 h 960"/>
                <a:gd name="T56" fmla="*/ 656 w 964"/>
                <a:gd name="T57" fmla="*/ 702 h 960"/>
                <a:gd name="T58" fmla="*/ 644 w 964"/>
                <a:gd name="T59" fmla="*/ 713 h 960"/>
                <a:gd name="T60" fmla="*/ 663 w 964"/>
                <a:gd name="T61" fmla="*/ 650 h 960"/>
                <a:gd name="T62" fmla="*/ 703 w 964"/>
                <a:gd name="T63" fmla="*/ 655 h 960"/>
                <a:gd name="T64" fmla="*/ 680 w 964"/>
                <a:gd name="T65" fmla="*/ 633 h 960"/>
                <a:gd name="T66" fmla="*/ 742 w 964"/>
                <a:gd name="T67" fmla="*/ 612 h 960"/>
                <a:gd name="T68" fmla="*/ 731 w 964"/>
                <a:gd name="T69" fmla="*/ 624 h 960"/>
                <a:gd name="T70" fmla="*/ 742 w 964"/>
                <a:gd name="T71" fmla="*/ 559 h 960"/>
                <a:gd name="T72" fmla="*/ 782 w 964"/>
                <a:gd name="T73" fmla="*/ 559 h 960"/>
                <a:gd name="T74" fmla="*/ 756 w 964"/>
                <a:gd name="T75" fmla="*/ 540 h 960"/>
                <a:gd name="T76" fmla="*/ 815 w 964"/>
                <a:gd name="T77" fmla="*/ 511 h 960"/>
                <a:gd name="T78" fmla="*/ 806 w 964"/>
                <a:gd name="T79" fmla="*/ 525 h 960"/>
                <a:gd name="T80" fmla="*/ 808 w 964"/>
                <a:gd name="T81" fmla="*/ 459 h 960"/>
                <a:gd name="T82" fmla="*/ 848 w 964"/>
                <a:gd name="T83" fmla="*/ 454 h 960"/>
                <a:gd name="T84" fmla="*/ 820 w 964"/>
                <a:gd name="T85" fmla="*/ 438 h 960"/>
                <a:gd name="T86" fmla="*/ 874 w 964"/>
                <a:gd name="T87" fmla="*/ 402 h 960"/>
                <a:gd name="T88" fmla="*/ 867 w 964"/>
                <a:gd name="T89" fmla="*/ 417 h 960"/>
                <a:gd name="T90" fmla="*/ 861 w 964"/>
                <a:gd name="T91" fmla="*/ 352 h 960"/>
                <a:gd name="T92" fmla="*/ 900 w 964"/>
                <a:gd name="T93" fmla="*/ 341 h 960"/>
                <a:gd name="T94" fmla="*/ 870 w 964"/>
                <a:gd name="T95" fmla="*/ 330 h 960"/>
                <a:gd name="T96" fmla="*/ 919 w 964"/>
                <a:gd name="T97" fmla="*/ 286 h 960"/>
                <a:gd name="T98" fmla="*/ 914 w 964"/>
                <a:gd name="T99" fmla="*/ 302 h 960"/>
                <a:gd name="T100" fmla="*/ 899 w 964"/>
                <a:gd name="T101" fmla="*/ 238 h 960"/>
                <a:gd name="T102" fmla="*/ 937 w 964"/>
                <a:gd name="T103" fmla="*/ 222 h 960"/>
                <a:gd name="T104" fmla="*/ 905 w 964"/>
                <a:gd name="T105" fmla="*/ 215 h 960"/>
                <a:gd name="T106" fmla="*/ 949 w 964"/>
                <a:gd name="T107" fmla="*/ 166 h 960"/>
                <a:gd name="T108" fmla="*/ 946 w 964"/>
                <a:gd name="T109" fmla="*/ 182 h 960"/>
                <a:gd name="T110" fmla="*/ 923 w 964"/>
                <a:gd name="T111" fmla="*/ 120 h 960"/>
                <a:gd name="T112" fmla="*/ 958 w 964"/>
                <a:gd name="T113" fmla="*/ 100 h 960"/>
                <a:gd name="T114" fmla="*/ 926 w 964"/>
                <a:gd name="T115" fmla="*/ 96 h 960"/>
                <a:gd name="T116" fmla="*/ 963 w 964"/>
                <a:gd name="T117" fmla="*/ 42 h 960"/>
                <a:gd name="T118" fmla="*/ 962 w 964"/>
                <a:gd name="T119" fmla="*/ 59 h 960"/>
                <a:gd name="T120" fmla="*/ 931 w 964"/>
                <a:gd name="T121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960">
                  <a:moveTo>
                    <a:pt x="0" y="960"/>
                  </a:moveTo>
                  <a:cubicBezTo>
                    <a:pt x="5" y="960"/>
                    <a:pt x="11" y="960"/>
                    <a:pt x="16" y="960"/>
                  </a:cubicBezTo>
                  <a:cubicBezTo>
                    <a:pt x="16" y="927"/>
                    <a:pt x="16" y="927"/>
                    <a:pt x="16" y="927"/>
                  </a:cubicBezTo>
                  <a:cubicBezTo>
                    <a:pt x="10" y="928"/>
                    <a:pt x="5" y="928"/>
                    <a:pt x="0" y="928"/>
                  </a:cubicBezTo>
                  <a:lnTo>
                    <a:pt x="0" y="960"/>
                  </a:lnTo>
                  <a:close/>
                  <a:moveTo>
                    <a:pt x="41" y="959"/>
                  </a:moveTo>
                  <a:cubicBezTo>
                    <a:pt x="47" y="959"/>
                    <a:pt x="52" y="959"/>
                    <a:pt x="58" y="959"/>
                  </a:cubicBezTo>
                  <a:cubicBezTo>
                    <a:pt x="56" y="926"/>
                    <a:pt x="56" y="926"/>
                    <a:pt x="56" y="926"/>
                  </a:cubicBezTo>
                  <a:cubicBezTo>
                    <a:pt x="50" y="926"/>
                    <a:pt x="45" y="927"/>
                    <a:pt x="40" y="927"/>
                  </a:cubicBezTo>
                  <a:lnTo>
                    <a:pt x="41" y="959"/>
                  </a:lnTo>
                  <a:close/>
                  <a:moveTo>
                    <a:pt x="82" y="957"/>
                  </a:moveTo>
                  <a:cubicBezTo>
                    <a:pt x="88" y="956"/>
                    <a:pt x="93" y="956"/>
                    <a:pt x="99" y="955"/>
                  </a:cubicBezTo>
                  <a:cubicBezTo>
                    <a:pt x="96" y="923"/>
                    <a:pt x="96" y="923"/>
                    <a:pt x="96" y="923"/>
                  </a:cubicBezTo>
                  <a:cubicBezTo>
                    <a:pt x="90" y="923"/>
                    <a:pt x="85" y="924"/>
                    <a:pt x="80" y="924"/>
                  </a:cubicBezTo>
                  <a:lnTo>
                    <a:pt x="82" y="957"/>
                  </a:lnTo>
                  <a:close/>
                  <a:moveTo>
                    <a:pt x="124" y="952"/>
                  </a:moveTo>
                  <a:cubicBezTo>
                    <a:pt x="129" y="952"/>
                    <a:pt x="135" y="951"/>
                    <a:pt x="140" y="950"/>
                  </a:cubicBezTo>
                  <a:cubicBezTo>
                    <a:pt x="135" y="918"/>
                    <a:pt x="135" y="918"/>
                    <a:pt x="135" y="918"/>
                  </a:cubicBezTo>
                  <a:cubicBezTo>
                    <a:pt x="130" y="919"/>
                    <a:pt x="125" y="919"/>
                    <a:pt x="120" y="920"/>
                  </a:cubicBezTo>
                  <a:lnTo>
                    <a:pt x="124" y="952"/>
                  </a:lnTo>
                  <a:close/>
                  <a:moveTo>
                    <a:pt x="165" y="946"/>
                  </a:moveTo>
                  <a:cubicBezTo>
                    <a:pt x="170" y="945"/>
                    <a:pt x="176" y="944"/>
                    <a:pt x="181" y="943"/>
                  </a:cubicBezTo>
                  <a:cubicBezTo>
                    <a:pt x="175" y="911"/>
                    <a:pt x="175" y="911"/>
                    <a:pt x="175" y="911"/>
                  </a:cubicBezTo>
                  <a:cubicBezTo>
                    <a:pt x="170" y="912"/>
                    <a:pt x="164" y="913"/>
                    <a:pt x="159" y="914"/>
                  </a:cubicBezTo>
                  <a:lnTo>
                    <a:pt x="165" y="946"/>
                  </a:lnTo>
                  <a:close/>
                  <a:moveTo>
                    <a:pt x="205" y="938"/>
                  </a:moveTo>
                  <a:cubicBezTo>
                    <a:pt x="211" y="937"/>
                    <a:pt x="216" y="936"/>
                    <a:pt x="222" y="935"/>
                  </a:cubicBezTo>
                  <a:cubicBezTo>
                    <a:pt x="214" y="903"/>
                    <a:pt x="214" y="903"/>
                    <a:pt x="214" y="903"/>
                  </a:cubicBezTo>
                  <a:cubicBezTo>
                    <a:pt x="209" y="904"/>
                    <a:pt x="204" y="905"/>
                    <a:pt x="198" y="906"/>
                  </a:cubicBezTo>
                  <a:lnTo>
                    <a:pt x="205" y="938"/>
                  </a:lnTo>
                  <a:close/>
                  <a:moveTo>
                    <a:pt x="246" y="929"/>
                  </a:moveTo>
                  <a:cubicBezTo>
                    <a:pt x="251" y="927"/>
                    <a:pt x="256" y="926"/>
                    <a:pt x="262" y="924"/>
                  </a:cubicBezTo>
                  <a:cubicBezTo>
                    <a:pt x="253" y="893"/>
                    <a:pt x="253" y="893"/>
                    <a:pt x="253" y="893"/>
                  </a:cubicBezTo>
                  <a:cubicBezTo>
                    <a:pt x="248" y="894"/>
                    <a:pt x="243" y="896"/>
                    <a:pt x="237" y="897"/>
                  </a:cubicBezTo>
                  <a:lnTo>
                    <a:pt x="246" y="929"/>
                  </a:lnTo>
                  <a:close/>
                  <a:moveTo>
                    <a:pt x="286" y="917"/>
                  </a:moveTo>
                  <a:cubicBezTo>
                    <a:pt x="291" y="915"/>
                    <a:pt x="296" y="914"/>
                    <a:pt x="302" y="912"/>
                  </a:cubicBezTo>
                  <a:cubicBezTo>
                    <a:pt x="291" y="881"/>
                    <a:pt x="291" y="881"/>
                    <a:pt x="291" y="881"/>
                  </a:cubicBezTo>
                  <a:cubicBezTo>
                    <a:pt x="286" y="883"/>
                    <a:pt x="281" y="884"/>
                    <a:pt x="276" y="886"/>
                  </a:cubicBezTo>
                  <a:lnTo>
                    <a:pt x="286" y="917"/>
                  </a:lnTo>
                  <a:close/>
                  <a:moveTo>
                    <a:pt x="325" y="904"/>
                  </a:moveTo>
                  <a:cubicBezTo>
                    <a:pt x="330" y="902"/>
                    <a:pt x="336" y="900"/>
                    <a:pt x="341" y="898"/>
                  </a:cubicBezTo>
                  <a:cubicBezTo>
                    <a:pt x="329" y="868"/>
                    <a:pt x="329" y="868"/>
                    <a:pt x="329" y="868"/>
                  </a:cubicBezTo>
                  <a:cubicBezTo>
                    <a:pt x="324" y="870"/>
                    <a:pt x="319" y="871"/>
                    <a:pt x="314" y="873"/>
                  </a:cubicBezTo>
                  <a:lnTo>
                    <a:pt x="325" y="904"/>
                  </a:lnTo>
                  <a:close/>
                  <a:moveTo>
                    <a:pt x="364" y="889"/>
                  </a:moveTo>
                  <a:cubicBezTo>
                    <a:pt x="369" y="887"/>
                    <a:pt x="374" y="885"/>
                    <a:pt x="379" y="883"/>
                  </a:cubicBezTo>
                  <a:cubicBezTo>
                    <a:pt x="366" y="853"/>
                    <a:pt x="366" y="853"/>
                    <a:pt x="366" y="853"/>
                  </a:cubicBezTo>
                  <a:cubicBezTo>
                    <a:pt x="362" y="855"/>
                    <a:pt x="357" y="857"/>
                    <a:pt x="352" y="859"/>
                  </a:cubicBezTo>
                  <a:lnTo>
                    <a:pt x="364" y="889"/>
                  </a:lnTo>
                  <a:close/>
                  <a:moveTo>
                    <a:pt x="402" y="872"/>
                  </a:moveTo>
                  <a:cubicBezTo>
                    <a:pt x="407" y="870"/>
                    <a:pt x="412" y="868"/>
                    <a:pt x="417" y="865"/>
                  </a:cubicBezTo>
                  <a:cubicBezTo>
                    <a:pt x="403" y="836"/>
                    <a:pt x="403" y="836"/>
                    <a:pt x="403" y="836"/>
                  </a:cubicBezTo>
                  <a:cubicBezTo>
                    <a:pt x="398" y="838"/>
                    <a:pt x="393" y="841"/>
                    <a:pt x="389" y="843"/>
                  </a:cubicBezTo>
                  <a:lnTo>
                    <a:pt x="402" y="872"/>
                  </a:lnTo>
                  <a:close/>
                  <a:moveTo>
                    <a:pt x="440" y="854"/>
                  </a:moveTo>
                  <a:cubicBezTo>
                    <a:pt x="444" y="852"/>
                    <a:pt x="449" y="849"/>
                    <a:pt x="454" y="847"/>
                  </a:cubicBezTo>
                  <a:cubicBezTo>
                    <a:pt x="439" y="818"/>
                    <a:pt x="439" y="818"/>
                    <a:pt x="439" y="818"/>
                  </a:cubicBezTo>
                  <a:cubicBezTo>
                    <a:pt x="434" y="820"/>
                    <a:pt x="429" y="823"/>
                    <a:pt x="425" y="825"/>
                  </a:cubicBezTo>
                  <a:lnTo>
                    <a:pt x="440" y="854"/>
                  </a:lnTo>
                  <a:close/>
                  <a:moveTo>
                    <a:pt x="476" y="834"/>
                  </a:moveTo>
                  <a:cubicBezTo>
                    <a:pt x="481" y="832"/>
                    <a:pt x="486" y="829"/>
                    <a:pt x="490" y="826"/>
                  </a:cubicBezTo>
                  <a:cubicBezTo>
                    <a:pt x="474" y="798"/>
                    <a:pt x="474" y="798"/>
                    <a:pt x="474" y="798"/>
                  </a:cubicBezTo>
                  <a:cubicBezTo>
                    <a:pt x="469" y="801"/>
                    <a:pt x="465" y="803"/>
                    <a:pt x="460" y="806"/>
                  </a:cubicBezTo>
                  <a:lnTo>
                    <a:pt x="476" y="834"/>
                  </a:lnTo>
                  <a:close/>
                  <a:moveTo>
                    <a:pt x="512" y="813"/>
                  </a:moveTo>
                  <a:cubicBezTo>
                    <a:pt x="516" y="810"/>
                    <a:pt x="521" y="807"/>
                    <a:pt x="526" y="804"/>
                  </a:cubicBezTo>
                  <a:cubicBezTo>
                    <a:pt x="508" y="777"/>
                    <a:pt x="508" y="777"/>
                    <a:pt x="508" y="777"/>
                  </a:cubicBezTo>
                  <a:cubicBezTo>
                    <a:pt x="503" y="780"/>
                    <a:pt x="499" y="783"/>
                    <a:pt x="494" y="785"/>
                  </a:cubicBezTo>
                  <a:lnTo>
                    <a:pt x="512" y="813"/>
                  </a:lnTo>
                  <a:close/>
                  <a:moveTo>
                    <a:pt x="546" y="790"/>
                  </a:moveTo>
                  <a:cubicBezTo>
                    <a:pt x="551" y="787"/>
                    <a:pt x="556" y="784"/>
                    <a:pt x="560" y="781"/>
                  </a:cubicBezTo>
                  <a:cubicBezTo>
                    <a:pt x="541" y="754"/>
                    <a:pt x="541" y="754"/>
                    <a:pt x="541" y="754"/>
                  </a:cubicBezTo>
                  <a:cubicBezTo>
                    <a:pt x="537" y="757"/>
                    <a:pt x="532" y="760"/>
                    <a:pt x="528" y="763"/>
                  </a:cubicBezTo>
                  <a:lnTo>
                    <a:pt x="546" y="790"/>
                  </a:lnTo>
                  <a:close/>
                  <a:moveTo>
                    <a:pt x="580" y="766"/>
                  </a:moveTo>
                  <a:cubicBezTo>
                    <a:pt x="585" y="763"/>
                    <a:pt x="589" y="759"/>
                    <a:pt x="593" y="756"/>
                  </a:cubicBezTo>
                  <a:cubicBezTo>
                    <a:pt x="573" y="730"/>
                    <a:pt x="573" y="730"/>
                    <a:pt x="573" y="730"/>
                  </a:cubicBezTo>
                  <a:cubicBezTo>
                    <a:pt x="569" y="733"/>
                    <a:pt x="565" y="737"/>
                    <a:pt x="560" y="740"/>
                  </a:cubicBezTo>
                  <a:lnTo>
                    <a:pt x="580" y="766"/>
                  </a:lnTo>
                  <a:close/>
                  <a:moveTo>
                    <a:pt x="613" y="740"/>
                  </a:moveTo>
                  <a:cubicBezTo>
                    <a:pt x="617" y="737"/>
                    <a:pt x="621" y="733"/>
                    <a:pt x="625" y="730"/>
                  </a:cubicBezTo>
                  <a:cubicBezTo>
                    <a:pt x="604" y="705"/>
                    <a:pt x="604" y="705"/>
                    <a:pt x="604" y="705"/>
                  </a:cubicBezTo>
                  <a:cubicBezTo>
                    <a:pt x="600" y="708"/>
                    <a:pt x="596" y="712"/>
                    <a:pt x="592" y="715"/>
                  </a:cubicBezTo>
                  <a:lnTo>
                    <a:pt x="613" y="740"/>
                  </a:lnTo>
                  <a:close/>
                  <a:moveTo>
                    <a:pt x="644" y="713"/>
                  </a:moveTo>
                  <a:cubicBezTo>
                    <a:pt x="648" y="709"/>
                    <a:pt x="652" y="706"/>
                    <a:pt x="656" y="702"/>
                  </a:cubicBezTo>
                  <a:cubicBezTo>
                    <a:pt x="634" y="678"/>
                    <a:pt x="634" y="678"/>
                    <a:pt x="634" y="678"/>
                  </a:cubicBezTo>
                  <a:cubicBezTo>
                    <a:pt x="630" y="682"/>
                    <a:pt x="626" y="685"/>
                    <a:pt x="622" y="689"/>
                  </a:cubicBezTo>
                  <a:lnTo>
                    <a:pt x="644" y="713"/>
                  </a:lnTo>
                  <a:close/>
                  <a:moveTo>
                    <a:pt x="674" y="685"/>
                  </a:moveTo>
                  <a:cubicBezTo>
                    <a:pt x="678" y="681"/>
                    <a:pt x="682" y="677"/>
                    <a:pt x="686" y="673"/>
                  </a:cubicBezTo>
                  <a:cubicBezTo>
                    <a:pt x="663" y="650"/>
                    <a:pt x="663" y="650"/>
                    <a:pt x="663" y="650"/>
                  </a:cubicBezTo>
                  <a:cubicBezTo>
                    <a:pt x="659" y="654"/>
                    <a:pt x="655" y="658"/>
                    <a:pt x="652" y="661"/>
                  </a:cubicBezTo>
                  <a:lnTo>
                    <a:pt x="674" y="685"/>
                  </a:lnTo>
                  <a:close/>
                  <a:moveTo>
                    <a:pt x="703" y="655"/>
                  </a:moveTo>
                  <a:cubicBezTo>
                    <a:pt x="707" y="651"/>
                    <a:pt x="711" y="647"/>
                    <a:pt x="715" y="643"/>
                  </a:cubicBezTo>
                  <a:cubicBezTo>
                    <a:pt x="690" y="621"/>
                    <a:pt x="690" y="621"/>
                    <a:pt x="690" y="621"/>
                  </a:cubicBezTo>
                  <a:cubicBezTo>
                    <a:pt x="687" y="625"/>
                    <a:pt x="683" y="629"/>
                    <a:pt x="680" y="633"/>
                  </a:cubicBezTo>
                  <a:lnTo>
                    <a:pt x="703" y="655"/>
                  </a:lnTo>
                  <a:close/>
                  <a:moveTo>
                    <a:pt x="731" y="624"/>
                  </a:moveTo>
                  <a:cubicBezTo>
                    <a:pt x="735" y="620"/>
                    <a:pt x="738" y="616"/>
                    <a:pt x="742" y="612"/>
                  </a:cubicBezTo>
                  <a:cubicBezTo>
                    <a:pt x="717" y="591"/>
                    <a:pt x="717" y="591"/>
                    <a:pt x="717" y="591"/>
                  </a:cubicBezTo>
                  <a:cubicBezTo>
                    <a:pt x="713" y="595"/>
                    <a:pt x="710" y="599"/>
                    <a:pt x="706" y="603"/>
                  </a:cubicBezTo>
                  <a:lnTo>
                    <a:pt x="731" y="624"/>
                  </a:lnTo>
                  <a:close/>
                  <a:moveTo>
                    <a:pt x="757" y="592"/>
                  </a:moveTo>
                  <a:cubicBezTo>
                    <a:pt x="761" y="588"/>
                    <a:pt x="764" y="584"/>
                    <a:pt x="768" y="579"/>
                  </a:cubicBezTo>
                  <a:cubicBezTo>
                    <a:pt x="742" y="559"/>
                    <a:pt x="742" y="559"/>
                    <a:pt x="742" y="559"/>
                  </a:cubicBezTo>
                  <a:cubicBezTo>
                    <a:pt x="738" y="564"/>
                    <a:pt x="735" y="568"/>
                    <a:pt x="732" y="572"/>
                  </a:cubicBezTo>
                  <a:lnTo>
                    <a:pt x="757" y="592"/>
                  </a:lnTo>
                  <a:close/>
                  <a:moveTo>
                    <a:pt x="782" y="559"/>
                  </a:moveTo>
                  <a:cubicBezTo>
                    <a:pt x="786" y="555"/>
                    <a:pt x="789" y="550"/>
                    <a:pt x="792" y="546"/>
                  </a:cubicBezTo>
                  <a:cubicBezTo>
                    <a:pt x="765" y="527"/>
                    <a:pt x="765" y="527"/>
                    <a:pt x="765" y="527"/>
                  </a:cubicBezTo>
                  <a:cubicBezTo>
                    <a:pt x="762" y="531"/>
                    <a:pt x="759" y="536"/>
                    <a:pt x="756" y="540"/>
                  </a:cubicBezTo>
                  <a:lnTo>
                    <a:pt x="782" y="559"/>
                  </a:lnTo>
                  <a:close/>
                  <a:moveTo>
                    <a:pt x="806" y="525"/>
                  </a:moveTo>
                  <a:cubicBezTo>
                    <a:pt x="809" y="520"/>
                    <a:pt x="812" y="516"/>
                    <a:pt x="815" y="511"/>
                  </a:cubicBezTo>
                  <a:cubicBezTo>
                    <a:pt x="787" y="494"/>
                    <a:pt x="787" y="494"/>
                    <a:pt x="787" y="494"/>
                  </a:cubicBezTo>
                  <a:cubicBezTo>
                    <a:pt x="784" y="498"/>
                    <a:pt x="781" y="503"/>
                    <a:pt x="779" y="507"/>
                  </a:cubicBezTo>
                  <a:lnTo>
                    <a:pt x="806" y="525"/>
                  </a:lnTo>
                  <a:close/>
                  <a:moveTo>
                    <a:pt x="828" y="490"/>
                  </a:moveTo>
                  <a:cubicBezTo>
                    <a:pt x="831" y="485"/>
                    <a:pt x="833" y="480"/>
                    <a:pt x="836" y="476"/>
                  </a:cubicBezTo>
                  <a:cubicBezTo>
                    <a:pt x="808" y="459"/>
                    <a:pt x="808" y="459"/>
                    <a:pt x="808" y="459"/>
                  </a:cubicBezTo>
                  <a:cubicBezTo>
                    <a:pt x="805" y="464"/>
                    <a:pt x="803" y="469"/>
                    <a:pt x="800" y="473"/>
                  </a:cubicBezTo>
                  <a:lnTo>
                    <a:pt x="828" y="490"/>
                  </a:lnTo>
                  <a:close/>
                  <a:moveTo>
                    <a:pt x="848" y="454"/>
                  </a:moveTo>
                  <a:cubicBezTo>
                    <a:pt x="851" y="449"/>
                    <a:pt x="853" y="444"/>
                    <a:pt x="856" y="439"/>
                  </a:cubicBezTo>
                  <a:cubicBezTo>
                    <a:pt x="827" y="424"/>
                    <a:pt x="827" y="424"/>
                    <a:pt x="827" y="424"/>
                  </a:cubicBezTo>
                  <a:cubicBezTo>
                    <a:pt x="825" y="429"/>
                    <a:pt x="822" y="434"/>
                    <a:pt x="820" y="438"/>
                  </a:cubicBezTo>
                  <a:lnTo>
                    <a:pt x="848" y="454"/>
                  </a:lnTo>
                  <a:close/>
                  <a:moveTo>
                    <a:pt x="867" y="417"/>
                  </a:moveTo>
                  <a:cubicBezTo>
                    <a:pt x="870" y="412"/>
                    <a:pt x="872" y="407"/>
                    <a:pt x="874" y="402"/>
                  </a:cubicBezTo>
                  <a:cubicBezTo>
                    <a:pt x="845" y="388"/>
                    <a:pt x="845" y="388"/>
                    <a:pt x="845" y="388"/>
                  </a:cubicBezTo>
                  <a:cubicBezTo>
                    <a:pt x="842" y="393"/>
                    <a:pt x="840" y="398"/>
                    <a:pt x="838" y="403"/>
                  </a:cubicBezTo>
                  <a:lnTo>
                    <a:pt x="867" y="417"/>
                  </a:lnTo>
                  <a:close/>
                  <a:moveTo>
                    <a:pt x="884" y="380"/>
                  </a:moveTo>
                  <a:cubicBezTo>
                    <a:pt x="887" y="375"/>
                    <a:pt x="889" y="370"/>
                    <a:pt x="891" y="364"/>
                  </a:cubicBezTo>
                  <a:cubicBezTo>
                    <a:pt x="861" y="352"/>
                    <a:pt x="861" y="352"/>
                    <a:pt x="861" y="352"/>
                  </a:cubicBezTo>
                  <a:cubicBezTo>
                    <a:pt x="859" y="357"/>
                    <a:pt x="857" y="362"/>
                    <a:pt x="854" y="367"/>
                  </a:cubicBezTo>
                  <a:lnTo>
                    <a:pt x="884" y="380"/>
                  </a:lnTo>
                  <a:close/>
                  <a:moveTo>
                    <a:pt x="900" y="341"/>
                  </a:moveTo>
                  <a:cubicBezTo>
                    <a:pt x="902" y="336"/>
                    <a:pt x="904" y="331"/>
                    <a:pt x="906" y="326"/>
                  </a:cubicBezTo>
                  <a:cubicBezTo>
                    <a:pt x="875" y="315"/>
                    <a:pt x="875" y="315"/>
                    <a:pt x="875" y="315"/>
                  </a:cubicBezTo>
                  <a:cubicBezTo>
                    <a:pt x="873" y="320"/>
                    <a:pt x="872" y="325"/>
                    <a:pt x="870" y="330"/>
                  </a:cubicBezTo>
                  <a:lnTo>
                    <a:pt x="900" y="341"/>
                  </a:lnTo>
                  <a:close/>
                  <a:moveTo>
                    <a:pt x="914" y="302"/>
                  </a:moveTo>
                  <a:cubicBezTo>
                    <a:pt x="916" y="297"/>
                    <a:pt x="918" y="292"/>
                    <a:pt x="919" y="286"/>
                  </a:cubicBezTo>
                  <a:cubicBezTo>
                    <a:pt x="888" y="277"/>
                    <a:pt x="888" y="277"/>
                    <a:pt x="888" y="277"/>
                  </a:cubicBezTo>
                  <a:cubicBezTo>
                    <a:pt x="887" y="282"/>
                    <a:pt x="885" y="287"/>
                    <a:pt x="883" y="292"/>
                  </a:cubicBezTo>
                  <a:lnTo>
                    <a:pt x="914" y="302"/>
                  </a:lnTo>
                  <a:close/>
                  <a:moveTo>
                    <a:pt x="926" y="263"/>
                  </a:moveTo>
                  <a:cubicBezTo>
                    <a:pt x="928" y="257"/>
                    <a:pt x="929" y="252"/>
                    <a:pt x="931" y="247"/>
                  </a:cubicBezTo>
                  <a:cubicBezTo>
                    <a:pt x="899" y="238"/>
                    <a:pt x="899" y="238"/>
                    <a:pt x="899" y="238"/>
                  </a:cubicBezTo>
                  <a:cubicBezTo>
                    <a:pt x="898" y="243"/>
                    <a:pt x="897" y="248"/>
                    <a:pt x="895" y="254"/>
                  </a:cubicBezTo>
                  <a:lnTo>
                    <a:pt x="926" y="263"/>
                  </a:lnTo>
                  <a:close/>
                  <a:moveTo>
                    <a:pt x="937" y="222"/>
                  </a:moveTo>
                  <a:cubicBezTo>
                    <a:pt x="938" y="217"/>
                    <a:pt x="940" y="212"/>
                    <a:pt x="941" y="206"/>
                  </a:cubicBezTo>
                  <a:cubicBezTo>
                    <a:pt x="909" y="199"/>
                    <a:pt x="909" y="199"/>
                    <a:pt x="909" y="199"/>
                  </a:cubicBezTo>
                  <a:cubicBezTo>
                    <a:pt x="908" y="204"/>
                    <a:pt x="907" y="210"/>
                    <a:pt x="905" y="215"/>
                  </a:cubicBezTo>
                  <a:lnTo>
                    <a:pt x="937" y="222"/>
                  </a:lnTo>
                  <a:close/>
                  <a:moveTo>
                    <a:pt x="946" y="182"/>
                  </a:moveTo>
                  <a:cubicBezTo>
                    <a:pt x="947" y="177"/>
                    <a:pt x="948" y="171"/>
                    <a:pt x="949" y="166"/>
                  </a:cubicBezTo>
                  <a:cubicBezTo>
                    <a:pt x="917" y="160"/>
                    <a:pt x="917" y="160"/>
                    <a:pt x="917" y="160"/>
                  </a:cubicBezTo>
                  <a:cubicBezTo>
                    <a:pt x="916" y="165"/>
                    <a:pt x="915" y="170"/>
                    <a:pt x="914" y="176"/>
                  </a:cubicBezTo>
                  <a:lnTo>
                    <a:pt x="946" y="182"/>
                  </a:lnTo>
                  <a:close/>
                  <a:moveTo>
                    <a:pt x="953" y="141"/>
                  </a:moveTo>
                  <a:cubicBezTo>
                    <a:pt x="954" y="136"/>
                    <a:pt x="954" y="130"/>
                    <a:pt x="955" y="125"/>
                  </a:cubicBezTo>
                  <a:cubicBezTo>
                    <a:pt x="923" y="120"/>
                    <a:pt x="923" y="120"/>
                    <a:pt x="923" y="120"/>
                  </a:cubicBezTo>
                  <a:cubicBezTo>
                    <a:pt x="922" y="126"/>
                    <a:pt x="921" y="131"/>
                    <a:pt x="921" y="136"/>
                  </a:cubicBezTo>
                  <a:lnTo>
                    <a:pt x="953" y="141"/>
                  </a:lnTo>
                  <a:close/>
                  <a:moveTo>
                    <a:pt x="958" y="100"/>
                  </a:moveTo>
                  <a:cubicBezTo>
                    <a:pt x="959" y="94"/>
                    <a:pt x="959" y="89"/>
                    <a:pt x="960" y="83"/>
                  </a:cubicBezTo>
                  <a:cubicBezTo>
                    <a:pt x="927" y="81"/>
                    <a:pt x="927" y="81"/>
                    <a:pt x="927" y="81"/>
                  </a:cubicBezTo>
                  <a:cubicBezTo>
                    <a:pt x="927" y="86"/>
                    <a:pt x="926" y="91"/>
                    <a:pt x="926" y="96"/>
                  </a:cubicBezTo>
                  <a:lnTo>
                    <a:pt x="958" y="100"/>
                  </a:lnTo>
                  <a:close/>
                  <a:moveTo>
                    <a:pt x="962" y="59"/>
                  </a:moveTo>
                  <a:cubicBezTo>
                    <a:pt x="962" y="53"/>
                    <a:pt x="962" y="48"/>
                    <a:pt x="963" y="42"/>
                  </a:cubicBezTo>
                  <a:cubicBezTo>
                    <a:pt x="930" y="41"/>
                    <a:pt x="930" y="41"/>
                    <a:pt x="930" y="41"/>
                  </a:cubicBezTo>
                  <a:cubicBezTo>
                    <a:pt x="930" y="46"/>
                    <a:pt x="929" y="51"/>
                    <a:pt x="929" y="57"/>
                  </a:cubicBezTo>
                  <a:lnTo>
                    <a:pt x="962" y="59"/>
                  </a:lnTo>
                  <a:close/>
                  <a:moveTo>
                    <a:pt x="963" y="17"/>
                  </a:moveTo>
                  <a:cubicBezTo>
                    <a:pt x="964" y="12"/>
                    <a:pt x="964" y="6"/>
                    <a:pt x="964" y="1"/>
                  </a:cubicBezTo>
                  <a:cubicBezTo>
                    <a:pt x="931" y="0"/>
                    <a:pt x="931" y="0"/>
                    <a:pt x="931" y="0"/>
                  </a:cubicBezTo>
                  <a:cubicBezTo>
                    <a:pt x="931" y="6"/>
                    <a:pt x="931" y="11"/>
                    <a:pt x="931" y="16"/>
                  </a:cubicBezTo>
                  <a:lnTo>
                    <a:pt x="963" y="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 rot="2220000">
              <a:off x="8066" y="-620"/>
              <a:ext cx="2905" cy="2906"/>
            </a:xfrm>
            <a:custGeom>
              <a:avLst/>
              <a:gdLst>
                <a:gd name="T0" fmla="*/ 1151 w 2403"/>
                <a:gd name="T1" fmla="*/ 2352 h 2402"/>
                <a:gd name="T2" fmla="*/ 1327 w 2403"/>
                <a:gd name="T3" fmla="*/ 2347 h 2402"/>
                <a:gd name="T4" fmla="*/ 1032 w 2403"/>
                <a:gd name="T5" fmla="*/ 2341 h 2402"/>
                <a:gd name="T6" fmla="*/ 1445 w 2403"/>
                <a:gd name="T7" fmla="*/ 2328 h 2402"/>
                <a:gd name="T8" fmla="*/ 914 w 2403"/>
                <a:gd name="T9" fmla="*/ 2317 h 2402"/>
                <a:gd name="T10" fmla="*/ 1561 w 2403"/>
                <a:gd name="T11" fmla="*/ 2296 h 2402"/>
                <a:gd name="T12" fmla="*/ 800 w 2403"/>
                <a:gd name="T13" fmla="*/ 2281 h 2402"/>
                <a:gd name="T14" fmla="*/ 1673 w 2403"/>
                <a:gd name="T15" fmla="*/ 2253 h 2402"/>
                <a:gd name="T16" fmla="*/ 690 w 2403"/>
                <a:gd name="T17" fmla="*/ 2234 h 2402"/>
                <a:gd name="T18" fmla="*/ 1780 w 2403"/>
                <a:gd name="T19" fmla="*/ 2198 h 2402"/>
                <a:gd name="T20" fmla="*/ 586 w 2403"/>
                <a:gd name="T21" fmla="*/ 2175 h 2402"/>
                <a:gd name="T22" fmla="*/ 1881 w 2403"/>
                <a:gd name="T23" fmla="*/ 2132 h 2402"/>
                <a:gd name="T24" fmla="*/ 488 w 2403"/>
                <a:gd name="T25" fmla="*/ 2106 h 2402"/>
                <a:gd name="T26" fmla="*/ 1974 w 2403"/>
                <a:gd name="T27" fmla="*/ 2056 h 2402"/>
                <a:gd name="T28" fmla="*/ 398 w 2403"/>
                <a:gd name="T29" fmla="*/ 2027 h 2402"/>
                <a:gd name="T30" fmla="*/ 2059 w 2403"/>
                <a:gd name="T31" fmla="*/ 1972 h 2402"/>
                <a:gd name="T32" fmla="*/ 316 w 2403"/>
                <a:gd name="T33" fmla="*/ 1939 h 2402"/>
                <a:gd name="T34" fmla="*/ 2134 w 2403"/>
                <a:gd name="T35" fmla="*/ 1878 h 2402"/>
                <a:gd name="T36" fmla="*/ 244 w 2403"/>
                <a:gd name="T37" fmla="*/ 1843 h 2402"/>
                <a:gd name="T38" fmla="*/ 2199 w 2403"/>
                <a:gd name="T39" fmla="*/ 1778 h 2402"/>
                <a:gd name="T40" fmla="*/ 183 w 2403"/>
                <a:gd name="T41" fmla="*/ 1740 h 2402"/>
                <a:gd name="T42" fmla="*/ 2254 w 2403"/>
                <a:gd name="T43" fmla="*/ 1672 h 2402"/>
                <a:gd name="T44" fmla="*/ 132 w 2403"/>
                <a:gd name="T45" fmla="*/ 1631 h 2402"/>
                <a:gd name="T46" fmla="*/ 2297 w 2403"/>
                <a:gd name="T47" fmla="*/ 1560 h 2402"/>
                <a:gd name="T48" fmla="*/ 93 w 2403"/>
                <a:gd name="T49" fmla="*/ 1517 h 2402"/>
                <a:gd name="T50" fmla="*/ 2328 w 2403"/>
                <a:gd name="T51" fmla="*/ 1444 h 2402"/>
                <a:gd name="T52" fmla="*/ 66 w 2403"/>
                <a:gd name="T53" fmla="*/ 1400 h 2402"/>
                <a:gd name="T54" fmla="*/ 2347 w 2403"/>
                <a:gd name="T55" fmla="*/ 1326 h 2402"/>
                <a:gd name="T56" fmla="*/ 52 w 2403"/>
                <a:gd name="T57" fmla="*/ 1281 h 2402"/>
                <a:gd name="T58" fmla="*/ 2354 w 2403"/>
                <a:gd name="T59" fmla="*/ 1206 h 2402"/>
                <a:gd name="T60" fmla="*/ 50 w 2403"/>
                <a:gd name="T61" fmla="*/ 1175 h 2402"/>
                <a:gd name="T62" fmla="*/ 2350 w 2403"/>
                <a:gd name="T63" fmla="*/ 1102 h 2402"/>
                <a:gd name="T64" fmla="*/ 58 w 2403"/>
                <a:gd name="T65" fmla="*/ 1056 h 2402"/>
                <a:gd name="T66" fmla="*/ 2333 w 2403"/>
                <a:gd name="T67" fmla="*/ 983 h 2402"/>
                <a:gd name="T68" fmla="*/ 80 w 2403"/>
                <a:gd name="T69" fmla="*/ 938 h 2402"/>
                <a:gd name="T70" fmla="*/ 2305 w 2403"/>
                <a:gd name="T71" fmla="*/ 867 h 2402"/>
                <a:gd name="T72" fmla="*/ 113 w 2403"/>
                <a:gd name="T73" fmla="*/ 823 h 2402"/>
                <a:gd name="T74" fmla="*/ 2264 w 2403"/>
                <a:gd name="T75" fmla="*/ 754 h 2402"/>
                <a:gd name="T76" fmla="*/ 158 w 2403"/>
                <a:gd name="T77" fmla="*/ 712 h 2402"/>
                <a:gd name="T78" fmla="*/ 2211 w 2403"/>
                <a:gd name="T79" fmla="*/ 646 h 2402"/>
                <a:gd name="T80" fmla="*/ 214 w 2403"/>
                <a:gd name="T81" fmla="*/ 606 h 2402"/>
                <a:gd name="T82" fmla="*/ 2148 w 2403"/>
                <a:gd name="T83" fmla="*/ 543 h 2402"/>
                <a:gd name="T84" fmla="*/ 282 w 2403"/>
                <a:gd name="T85" fmla="*/ 507 h 2402"/>
                <a:gd name="T86" fmla="*/ 2074 w 2403"/>
                <a:gd name="T87" fmla="*/ 449 h 2402"/>
                <a:gd name="T88" fmla="*/ 359 w 2403"/>
                <a:gd name="T89" fmla="*/ 415 h 2402"/>
                <a:gd name="T90" fmla="*/ 1991 w 2403"/>
                <a:gd name="T91" fmla="*/ 362 h 2402"/>
                <a:gd name="T92" fmla="*/ 445 w 2403"/>
                <a:gd name="T93" fmla="*/ 332 h 2402"/>
                <a:gd name="T94" fmla="*/ 1900 w 2403"/>
                <a:gd name="T95" fmla="*/ 285 h 2402"/>
                <a:gd name="T96" fmla="*/ 539 w 2403"/>
                <a:gd name="T97" fmla="*/ 258 h 2402"/>
                <a:gd name="T98" fmla="*/ 1801 w 2403"/>
                <a:gd name="T99" fmla="*/ 217 h 2402"/>
                <a:gd name="T100" fmla="*/ 641 w 2403"/>
                <a:gd name="T101" fmla="*/ 194 h 2402"/>
                <a:gd name="T102" fmla="*/ 1696 w 2403"/>
                <a:gd name="T103" fmla="*/ 160 h 2402"/>
                <a:gd name="T104" fmla="*/ 749 w 2403"/>
                <a:gd name="T105" fmla="*/ 141 h 2402"/>
                <a:gd name="T106" fmla="*/ 1585 w 2403"/>
                <a:gd name="T107" fmla="*/ 114 h 2402"/>
                <a:gd name="T108" fmla="*/ 862 w 2403"/>
                <a:gd name="T109" fmla="*/ 100 h 2402"/>
                <a:gd name="T110" fmla="*/ 1470 w 2403"/>
                <a:gd name="T111" fmla="*/ 80 h 2402"/>
                <a:gd name="T112" fmla="*/ 978 w 2403"/>
                <a:gd name="T113" fmla="*/ 70 h 2402"/>
                <a:gd name="T114" fmla="*/ 1353 w 2403"/>
                <a:gd name="T115" fmla="*/ 59 h 2402"/>
                <a:gd name="T116" fmla="*/ 1097 w 2403"/>
                <a:gd name="T117" fmla="*/ 53 h 2402"/>
                <a:gd name="T118" fmla="*/ 1233 w 2403"/>
                <a:gd name="T119" fmla="*/ 49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3" h="2402">
                  <a:moveTo>
                    <a:pt x="1202" y="2402"/>
                  </a:moveTo>
                  <a:cubicBezTo>
                    <a:pt x="1207" y="2402"/>
                    <a:pt x="1207" y="2402"/>
                    <a:pt x="1207" y="2402"/>
                  </a:cubicBezTo>
                  <a:cubicBezTo>
                    <a:pt x="1207" y="2353"/>
                    <a:pt x="1207" y="2353"/>
                    <a:pt x="1207" y="2353"/>
                  </a:cubicBezTo>
                  <a:cubicBezTo>
                    <a:pt x="1202" y="2353"/>
                    <a:pt x="1202" y="2353"/>
                    <a:pt x="1202" y="2353"/>
                  </a:cubicBezTo>
                  <a:cubicBezTo>
                    <a:pt x="1198" y="2353"/>
                    <a:pt x="1195" y="2353"/>
                    <a:pt x="1191" y="2353"/>
                  </a:cubicBezTo>
                  <a:cubicBezTo>
                    <a:pt x="1191" y="2402"/>
                    <a:pt x="1191" y="2402"/>
                    <a:pt x="1191" y="2402"/>
                  </a:cubicBezTo>
                  <a:cubicBezTo>
                    <a:pt x="1194" y="2402"/>
                    <a:pt x="1198" y="2402"/>
                    <a:pt x="1202" y="2402"/>
                  </a:cubicBezTo>
                  <a:close/>
                  <a:moveTo>
                    <a:pt x="1232" y="2402"/>
                  </a:moveTo>
                  <a:cubicBezTo>
                    <a:pt x="1238" y="2402"/>
                    <a:pt x="1243" y="2402"/>
                    <a:pt x="1249" y="2401"/>
                  </a:cubicBezTo>
                  <a:cubicBezTo>
                    <a:pt x="1247" y="2353"/>
                    <a:pt x="1247" y="2353"/>
                    <a:pt x="1247" y="2353"/>
                  </a:cubicBezTo>
                  <a:cubicBezTo>
                    <a:pt x="1242" y="2353"/>
                    <a:pt x="1236" y="2353"/>
                    <a:pt x="1231" y="2353"/>
                  </a:cubicBezTo>
                  <a:lnTo>
                    <a:pt x="1232" y="2402"/>
                  </a:lnTo>
                  <a:close/>
                  <a:moveTo>
                    <a:pt x="1166" y="2402"/>
                  </a:moveTo>
                  <a:cubicBezTo>
                    <a:pt x="1167" y="2353"/>
                    <a:pt x="1167" y="2353"/>
                    <a:pt x="1167" y="2353"/>
                  </a:cubicBezTo>
                  <a:cubicBezTo>
                    <a:pt x="1162" y="2353"/>
                    <a:pt x="1157" y="2353"/>
                    <a:pt x="1151" y="2352"/>
                  </a:cubicBezTo>
                  <a:cubicBezTo>
                    <a:pt x="1149" y="2401"/>
                    <a:pt x="1149" y="2401"/>
                    <a:pt x="1149" y="2401"/>
                  </a:cubicBezTo>
                  <a:cubicBezTo>
                    <a:pt x="1155" y="2401"/>
                    <a:pt x="1160" y="2402"/>
                    <a:pt x="1166" y="2402"/>
                  </a:cubicBezTo>
                  <a:close/>
                  <a:moveTo>
                    <a:pt x="1274" y="2400"/>
                  </a:moveTo>
                  <a:cubicBezTo>
                    <a:pt x="1280" y="2400"/>
                    <a:pt x="1285" y="2400"/>
                    <a:pt x="1291" y="2399"/>
                  </a:cubicBezTo>
                  <a:cubicBezTo>
                    <a:pt x="1287" y="2350"/>
                    <a:pt x="1287" y="2350"/>
                    <a:pt x="1287" y="2350"/>
                  </a:cubicBezTo>
                  <a:cubicBezTo>
                    <a:pt x="1282" y="2351"/>
                    <a:pt x="1276" y="2351"/>
                    <a:pt x="1271" y="2351"/>
                  </a:cubicBezTo>
                  <a:lnTo>
                    <a:pt x="1274" y="2400"/>
                  </a:lnTo>
                  <a:close/>
                  <a:moveTo>
                    <a:pt x="1124" y="2400"/>
                  </a:moveTo>
                  <a:cubicBezTo>
                    <a:pt x="1127" y="2351"/>
                    <a:pt x="1127" y="2351"/>
                    <a:pt x="1127" y="2351"/>
                  </a:cubicBezTo>
                  <a:cubicBezTo>
                    <a:pt x="1122" y="2351"/>
                    <a:pt x="1117" y="2350"/>
                    <a:pt x="1111" y="2350"/>
                  </a:cubicBezTo>
                  <a:cubicBezTo>
                    <a:pt x="1107" y="2399"/>
                    <a:pt x="1107" y="2399"/>
                    <a:pt x="1107" y="2399"/>
                  </a:cubicBezTo>
                  <a:cubicBezTo>
                    <a:pt x="1113" y="2399"/>
                    <a:pt x="1119" y="2400"/>
                    <a:pt x="1124" y="2400"/>
                  </a:cubicBezTo>
                  <a:close/>
                  <a:moveTo>
                    <a:pt x="1316" y="2397"/>
                  </a:moveTo>
                  <a:cubicBezTo>
                    <a:pt x="1321" y="2397"/>
                    <a:pt x="1327" y="2396"/>
                    <a:pt x="1332" y="2395"/>
                  </a:cubicBezTo>
                  <a:cubicBezTo>
                    <a:pt x="1327" y="2347"/>
                    <a:pt x="1327" y="2347"/>
                    <a:pt x="1327" y="2347"/>
                  </a:cubicBezTo>
                  <a:cubicBezTo>
                    <a:pt x="1322" y="2347"/>
                    <a:pt x="1316" y="2348"/>
                    <a:pt x="1311" y="2348"/>
                  </a:cubicBezTo>
                  <a:lnTo>
                    <a:pt x="1316" y="2397"/>
                  </a:lnTo>
                  <a:close/>
                  <a:moveTo>
                    <a:pt x="1083" y="2397"/>
                  </a:moveTo>
                  <a:cubicBezTo>
                    <a:pt x="1087" y="2348"/>
                    <a:pt x="1087" y="2348"/>
                    <a:pt x="1087" y="2348"/>
                  </a:cubicBezTo>
                  <a:cubicBezTo>
                    <a:pt x="1082" y="2347"/>
                    <a:pt x="1077" y="2347"/>
                    <a:pt x="1071" y="2346"/>
                  </a:cubicBezTo>
                  <a:cubicBezTo>
                    <a:pt x="1066" y="2395"/>
                    <a:pt x="1066" y="2395"/>
                    <a:pt x="1066" y="2395"/>
                  </a:cubicBezTo>
                  <a:cubicBezTo>
                    <a:pt x="1071" y="2395"/>
                    <a:pt x="1077" y="2396"/>
                    <a:pt x="1083" y="2397"/>
                  </a:cubicBezTo>
                  <a:close/>
                  <a:moveTo>
                    <a:pt x="1357" y="2392"/>
                  </a:moveTo>
                  <a:cubicBezTo>
                    <a:pt x="1363" y="2392"/>
                    <a:pt x="1368" y="2391"/>
                    <a:pt x="1374" y="2390"/>
                  </a:cubicBezTo>
                  <a:cubicBezTo>
                    <a:pt x="1367" y="2342"/>
                    <a:pt x="1367" y="2342"/>
                    <a:pt x="1367" y="2342"/>
                  </a:cubicBezTo>
                  <a:cubicBezTo>
                    <a:pt x="1361" y="2342"/>
                    <a:pt x="1356" y="2343"/>
                    <a:pt x="1351" y="2344"/>
                  </a:cubicBezTo>
                  <a:lnTo>
                    <a:pt x="1357" y="2392"/>
                  </a:lnTo>
                  <a:close/>
                  <a:moveTo>
                    <a:pt x="1041" y="2392"/>
                  </a:moveTo>
                  <a:cubicBezTo>
                    <a:pt x="1048" y="2343"/>
                    <a:pt x="1048" y="2343"/>
                    <a:pt x="1048" y="2343"/>
                  </a:cubicBezTo>
                  <a:cubicBezTo>
                    <a:pt x="1042" y="2343"/>
                    <a:pt x="1037" y="2342"/>
                    <a:pt x="1032" y="2341"/>
                  </a:cubicBezTo>
                  <a:cubicBezTo>
                    <a:pt x="1025" y="2389"/>
                    <a:pt x="1025" y="2389"/>
                    <a:pt x="1025" y="2389"/>
                  </a:cubicBezTo>
                  <a:cubicBezTo>
                    <a:pt x="1030" y="2390"/>
                    <a:pt x="1036" y="2391"/>
                    <a:pt x="1041" y="2392"/>
                  </a:cubicBezTo>
                  <a:close/>
                  <a:moveTo>
                    <a:pt x="1398" y="2386"/>
                  </a:moveTo>
                  <a:cubicBezTo>
                    <a:pt x="1404" y="2385"/>
                    <a:pt x="1409" y="2385"/>
                    <a:pt x="1415" y="2384"/>
                  </a:cubicBezTo>
                  <a:cubicBezTo>
                    <a:pt x="1406" y="2335"/>
                    <a:pt x="1406" y="2335"/>
                    <a:pt x="1406" y="2335"/>
                  </a:cubicBezTo>
                  <a:cubicBezTo>
                    <a:pt x="1401" y="2336"/>
                    <a:pt x="1396" y="2337"/>
                    <a:pt x="1390" y="2338"/>
                  </a:cubicBezTo>
                  <a:lnTo>
                    <a:pt x="1398" y="2386"/>
                  </a:lnTo>
                  <a:close/>
                  <a:moveTo>
                    <a:pt x="1000" y="2386"/>
                  </a:moveTo>
                  <a:cubicBezTo>
                    <a:pt x="1008" y="2337"/>
                    <a:pt x="1008" y="2337"/>
                    <a:pt x="1008" y="2337"/>
                  </a:cubicBezTo>
                  <a:cubicBezTo>
                    <a:pt x="1003" y="2336"/>
                    <a:pt x="998" y="2335"/>
                    <a:pt x="992" y="2334"/>
                  </a:cubicBezTo>
                  <a:cubicBezTo>
                    <a:pt x="983" y="2383"/>
                    <a:pt x="983" y="2383"/>
                    <a:pt x="983" y="2383"/>
                  </a:cubicBezTo>
                  <a:cubicBezTo>
                    <a:pt x="989" y="2384"/>
                    <a:pt x="994" y="2385"/>
                    <a:pt x="1000" y="2386"/>
                  </a:cubicBezTo>
                  <a:close/>
                  <a:moveTo>
                    <a:pt x="1439" y="2379"/>
                  </a:moveTo>
                  <a:cubicBezTo>
                    <a:pt x="1445" y="2378"/>
                    <a:pt x="1450" y="2377"/>
                    <a:pt x="1456" y="2375"/>
                  </a:cubicBezTo>
                  <a:cubicBezTo>
                    <a:pt x="1445" y="2328"/>
                    <a:pt x="1445" y="2328"/>
                    <a:pt x="1445" y="2328"/>
                  </a:cubicBezTo>
                  <a:cubicBezTo>
                    <a:pt x="1440" y="2329"/>
                    <a:pt x="1435" y="2330"/>
                    <a:pt x="1430" y="2331"/>
                  </a:cubicBezTo>
                  <a:lnTo>
                    <a:pt x="1439" y="2379"/>
                  </a:lnTo>
                  <a:close/>
                  <a:moveTo>
                    <a:pt x="959" y="2378"/>
                  </a:moveTo>
                  <a:cubicBezTo>
                    <a:pt x="969" y="2330"/>
                    <a:pt x="969" y="2330"/>
                    <a:pt x="969" y="2330"/>
                  </a:cubicBezTo>
                  <a:cubicBezTo>
                    <a:pt x="964" y="2329"/>
                    <a:pt x="958" y="2328"/>
                    <a:pt x="953" y="2327"/>
                  </a:cubicBezTo>
                  <a:cubicBezTo>
                    <a:pt x="943" y="2374"/>
                    <a:pt x="943" y="2374"/>
                    <a:pt x="943" y="2374"/>
                  </a:cubicBezTo>
                  <a:cubicBezTo>
                    <a:pt x="948" y="2376"/>
                    <a:pt x="953" y="2377"/>
                    <a:pt x="959" y="2378"/>
                  </a:cubicBezTo>
                  <a:close/>
                  <a:moveTo>
                    <a:pt x="1480" y="2370"/>
                  </a:moveTo>
                  <a:cubicBezTo>
                    <a:pt x="1485" y="2369"/>
                    <a:pt x="1491" y="2367"/>
                    <a:pt x="1496" y="2366"/>
                  </a:cubicBezTo>
                  <a:cubicBezTo>
                    <a:pt x="1484" y="2319"/>
                    <a:pt x="1484" y="2319"/>
                    <a:pt x="1484" y="2319"/>
                  </a:cubicBezTo>
                  <a:cubicBezTo>
                    <a:pt x="1479" y="2320"/>
                    <a:pt x="1474" y="2321"/>
                    <a:pt x="1469" y="2322"/>
                  </a:cubicBezTo>
                  <a:lnTo>
                    <a:pt x="1480" y="2370"/>
                  </a:lnTo>
                  <a:close/>
                  <a:moveTo>
                    <a:pt x="918" y="2369"/>
                  </a:moveTo>
                  <a:cubicBezTo>
                    <a:pt x="930" y="2321"/>
                    <a:pt x="930" y="2321"/>
                    <a:pt x="930" y="2321"/>
                  </a:cubicBezTo>
                  <a:cubicBezTo>
                    <a:pt x="925" y="2320"/>
                    <a:pt x="919" y="2319"/>
                    <a:pt x="914" y="2317"/>
                  </a:cubicBezTo>
                  <a:cubicBezTo>
                    <a:pt x="902" y="2365"/>
                    <a:pt x="902" y="2365"/>
                    <a:pt x="902" y="2365"/>
                  </a:cubicBezTo>
                  <a:cubicBezTo>
                    <a:pt x="907" y="2366"/>
                    <a:pt x="913" y="2367"/>
                    <a:pt x="918" y="2369"/>
                  </a:cubicBezTo>
                  <a:close/>
                  <a:moveTo>
                    <a:pt x="1520" y="2360"/>
                  </a:moveTo>
                  <a:cubicBezTo>
                    <a:pt x="1526" y="2358"/>
                    <a:pt x="1531" y="2357"/>
                    <a:pt x="1536" y="2355"/>
                  </a:cubicBezTo>
                  <a:cubicBezTo>
                    <a:pt x="1523" y="2308"/>
                    <a:pt x="1523" y="2308"/>
                    <a:pt x="1523" y="2308"/>
                  </a:cubicBezTo>
                  <a:cubicBezTo>
                    <a:pt x="1518" y="2310"/>
                    <a:pt x="1513" y="2311"/>
                    <a:pt x="1507" y="2312"/>
                  </a:cubicBezTo>
                  <a:lnTo>
                    <a:pt x="1520" y="2360"/>
                  </a:lnTo>
                  <a:close/>
                  <a:moveTo>
                    <a:pt x="878" y="2358"/>
                  </a:moveTo>
                  <a:cubicBezTo>
                    <a:pt x="891" y="2311"/>
                    <a:pt x="891" y="2311"/>
                    <a:pt x="891" y="2311"/>
                  </a:cubicBezTo>
                  <a:cubicBezTo>
                    <a:pt x="886" y="2310"/>
                    <a:pt x="881" y="2308"/>
                    <a:pt x="876" y="2307"/>
                  </a:cubicBezTo>
                  <a:cubicBezTo>
                    <a:pt x="862" y="2354"/>
                    <a:pt x="862" y="2354"/>
                    <a:pt x="862" y="2354"/>
                  </a:cubicBezTo>
                  <a:cubicBezTo>
                    <a:pt x="867" y="2355"/>
                    <a:pt x="873" y="2357"/>
                    <a:pt x="878" y="2358"/>
                  </a:cubicBezTo>
                  <a:close/>
                  <a:moveTo>
                    <a:pt x="1560" y="2348"/>
                  </a:moveTo>
                  <a:cubicBezTo>
                    <a:pt x="1566" y="2346"/>
                    <a:pt x="1571" y="2345"/>
                    <a:pt x="1576" y="2343"/>
                  </a:cubicBezTo>
                  <a:cubicBezTo>
                    <a:pt x="1561" y="2296"/>
                    <a:pt x="1561" y="2296"/>
                    <a:pt x="1561" y="2296"/>
                  </a:cubicBezTo>
                  <a:cubicBezTo>
                    <a:pt x="1556" y="2298"/>
                    <a:pt x="1551" y="2300"/>
                    <a:pt x="1546" y="2301"/>
                  </a:cubicBezTo>
                  <a:lnTo>
                    <a:pt x="1560" y="2348"/>
                  </a:lnTo>
                  <a:close/>
                  <a:moveTo>
                    <a:pt x="838" y="2346"/>
                  </a:moveTo>
                  <a:cubicBezTo>
                    <a:pt x="853" y="2300"/>
                    <a:pt x="853" y="2300"/>
                    <a:pt x="853" y="2300"/>
                  </a:cubicBezTo>
                  <a:cubicBezTo>
                    <a:pt x="848" y="2298"/>
                    <a:pt x="843" y="2296"/>
                    <a:pt x="838" y="2295"/>
                  </a:cubicBezTo>
                  <a:cubicBezTo>
                    <a:pt x="822" y="2341"/>
                    <a:pt x="822" y="2341"/>
                    <a:pt x="822" y="2341"/>
                  </a:cubicBezTo>
                  <a:cubicBezTo>
                    <a:pt x="827" y="2343"/>
                    <a:pt x="833" y="2345"/>
                    <a:pt x="838" y="2346"/>
                  </a:cubicBezTo>
                  <a:close/>
                  <a:moveTo>
                    <a:pt x="1600" y="2335"/>
                  </a:moveTo>
                  <a:cubicBezTo>
                    <a:pt x="1605" y="2333"/>
                    <a:pt x="1611" y="2331"/>
                    <a:pt x="1616" y="2329"/>
                  </a:cubicBezTo>
                  <a:cubicBezTo>
                    <a:pt x="1599" y="2283"/>
                    <a:pt x="1599" y="2283"/>
                    <a:pt x="1599" y="2283"/>
                  </a:cubicBezTo>
                  <a:cubicBezTo>
                    <a:pt x="1594" y="2285"/>
                    <a:pt x="1589" y="2287"/>
                    <a:pt x="1584" y="2289"/>
                  </a:cubicBezTo>
                  <a:lnTo>
                    <a:pt x="1600" y="2335"/>
                  </a:lnTo>
                  <a:close/>
                  <a:moveTo>
                    <a:pt x="798" y="2333"/>
                  </a:moveTo>
                  <a:cubicBezTo>
                    <a:pt x="815" y="2287"/>
                    <a:pt x="815" y="2287"/>
                    <a:pt x="815" y="2287"/>
                  </a:cubicBezTo>
                  <a:cubicBezTo>
                    <a:pt x="810" y="2285"/>
                    <a:pt x="805" y="2283"/>
                    <a:pt x="800" y="2281"/>
                  </a:cubicBezTo>
                  <a:cubicBezTo>
                    <a:pt x="783" y="2327"/>
                    <a:pt x="783" y="2327"/>
                    <a:pt x="783" y="2327"/>
                  </a:cubicBezTo>
                  <a:cubicBezTo>
                    <a:pt x="788" y="2329"/>
                    <a:pt x="793" y="2331"/>
                    <a:pt x="798" y="2333"/>
                  </a:cubicBezTo>
                  <a:close/>
                  <a:moveTo>
                    <a:pt x="1639" y="2320"/>
                  </a:moveTo>
                  <a:cubicBezTo>
                    <a:pt x="1645" y="2318"/>
                    <a:pt x="1650" y="2316"/>
                    <a:pt x="1655" y="2314"/>
                  </a:cubicBezTo>
                  <a:cubicBezTo>
                    <a:pt x="1636" y="2269"/>
                    <a:pt x="1636" y="2269"/>
                    <a:pt x="1636" y="2269"/>
                  </a:cubicBezTo>
                  <a:cubicBezTo>
                    <a:pt x="1631" y="2271"/>
                    <a:pt x="1627" y="2273"/>
                    <a:pt x="1622" y="2275"/>
                  </a:cubicBezTo>
                  <a:lnTo>
                    <a:pt x="1639" y="2320"/>
                  </a:lnTo>
                  <a:close/>
                  <a:moveTo>
                    <a:pt x="759" y="2318"/>
                  </a:moveTo>
                  <a:cubicBezTo>
                    <a:pt x="777" y="2273"/>
                    <a:pt x="777" y="2273"/>
                    <a:pt x="777" y="2273"/>
                  </a:cubicBezTo>
                  <a:cubicBezTo>
                    <a:pt x="772" y="2271"/>
                    <a:pt x="767" y="2269"/>
                    <a:pt x="763" y="2267"/>
                  </a:cubicBezTo>
                  <a:cubicBezTo>
                    <a:pt x="744" y="2312"/>
                    <a:pt x="744" y="2312"/>
                    <a:pt x="744" y="2312"/>
                  </a:cubicBezTo>
                  <a:cubicBezTo>
                    <a:pt x="749" y="2314"/>
                    <a:pt x="754" y="2316"/>
                    <a:pt x="759" y="2318"/>
                  </a:cubicBezTo>
                  <a:close/>
                  <a:moveTo>
                    <a:pt x="1678" y="2304"/>
                  </a:moveTo>
                  <a:cubicBezTo>
                    <a:pt x="1683" y="2302"/>
                    <a:pt x="1688" y="2300"/>
                    <a:pt x="1693" y="2297"/>
                  </a:cubicBezTo>
                  <a:cubicBezTo>
                    <a:pt x="1673" y="2253"/>
                    <a:pt x="1673" y="2253"/>
                    <a:pt x="1673" y="2253"/>
                  </a:cubicBezTo>
                  <a:cubicBezTo>
                    <a:pt x="1668" y="2255"/>
                    <a:pt x="1664" y="2257"/>
                    <a:pt x="1659" y="2259"/>
                  </a:cubicBezTo>
                  <a:lnTo>
                    <a:pt x="1678" y="2304"/>
                  </a:lnTo>
                  <a:close/>
                  <a:moveTo>
                    <a:pt x="721" y="2302"/>
                  </a:moveTo>
                  <a:cubicBezTo>
                    <a:pt x="741" y="2258"/>
                    <a:pt x="741" y="2258"/>
                    <a:pt x="741" y="2258"/>
                  </a:cubicBezTo>
                  <a:cubicBezTo>
                    <a:pt x="736" y="2255"/>
                    <a:pt x="731" y="2253"/>
                    <a:pt x="726" y="2251"/>
                  </a:cubicBezTo>
                  <a:cubicBezTo>
                    <a:pt x="706" y="2296"/>
                    <a:pt x="706" y="2296"/>
                    <a:pt x="706" y="2296"/>
                  </a:cubicBezTo>
                  <a:cubicBezTo>
                    <a:pt x="711" y="2298"/>
                    <a:pt x="716" y="2300"/>
                    <a:pt x="721" y="2302"/>
                  </a:cubicBezTo>
                  <a:close/>
                  <a:moveTo>
                    <a:pt x="1716" y="2287"/>
                  </a:moveTo>
                  <a:cubicBezTo>
                    <a:pt x="1721" y="2285"/>
                    <a:pt x="1726" y="2282"/>
                    <a:pt x="1731" y="2280"/>
                  </a:cubicBezTo>
                  <a:cubicBezTo>
                    <a:pt x="1710" y="2236"/>
                    <a:pt x="1710" y="2236"/>
                    <a:pt x="1710" y="2236"/>
                  </a:cubicBezTo>
                  <a:cubicBezTo>
                    <a:pt x="1705" y="2238"/>
                    <a:pt x="1700" y="2240"/>
                    <a:pt x="1695" y="2243"/>
                  </a:cubicBezTo>
                  <a:lnTo>
                    <a:pt x="1716" y="2287"/>
                  </a:lnTo>
                  <a:close/>
                  <a:moveTo>
                    <a:pt x="683" y="2285"/>
                  </a:moveTo>
                  <a:cubicBezTo>
                    <a:pt x="704" y="2241"/>
                    <a:pt x="704" y="2241"/>
                    <a:pt x="704" y="2241"/>
                  </a:cubicBezTo>
                  <a:cubicBezTo>
                    <a:pt x="700" y="2239"/>
                    <a:pt x="695" y="2236"/>
                    <a:pt x="690" y="2234"/>
                  </a:cubicBezTo>
                  <a:cubicBezTo>
                    <a:pt x="668" y="2278"/>
                    <a:pt x="668" y="2278"/>
                    <a:pt x="668" y="2278"/>
                  </a:cubicBezTo>
                  <a:cubicBezTo>
                    <a:pt x="673" y="2280"/>
                    <a:pt x="678" y="2283"/>
                    <a:pt x="683" y="2285"/>
                  </a:cubicBezTo>
                  <a:close/>
                  <a:moveTo>
                    <a:pt x="1754" y="2268"/>
                  </a:moveTo>
                  <a:cubicBezTo>
                    <a:pt x="1759" y="2266"/>
                    <a:pt x="1763" y="2263"/>
                    <a:pt x="1768" y="2261"/>
                  </a:cubicBezTo>
                  <a:cubicBezTo>
                    <a:pt x="1745" y="2217"/>
                    <a:pt x="1745" y="2217"/>
                    <a:pt x="1745" y="2217"/>
                  </a:cubicBezTo>
                  <a:cubicBezTo>
                    <a:pt x="1741" y="2220"/>
                    <a:pt x="1736" y="2222"/>
                    <a:pt x="1731" y="2225"/>
                  </a:cubicBezTo>
                  <a:lnTo>
                    <a:pt x="1754" y="2268"/>
                  </a:lnTo>
                  <a:close/>
                  <a:moveTo>
                    <a:pt x="646" y="2266"/>
                  </a:moveTo>
                  <a:cubicBezTo>
                    <a:pt x="669" y="2223"/>
                    <a:pt x="669" y="2223"/>
                    <a:pt x="669" y="2223"/>
                  </a:cubicBezTo>
                  <a:cubicBezTo>
                    <a:pt x="664" y="2221"/>
                    <a:pt x="659" y="2218"/>
                    <a:pt x="655" y="2216"/>
                  </a:cubicBezTo>
                  <a:cubicBezTo>
                    <a:pt x="631" y="2259"/>
                    <a:pt x="631" y="2259"/>
                    <a:pt x="631" y="2259"/>
                  </a:cubicBezTo>
                  <a:cubicBezTo>
                    <a:pt x="636" y="2261"/>
                    <a:pt x="641" y="2264"/>
                    <a:pt x="646" y="2266"/>
                  </a:cubicBezTo>
                  <a:close/>
                  <a:moveTo>
                    <a:pt x="1790" y="2248"/>
                  </a:moveTo>
                  <a:cubicBezTo>
                    <a:pt x="1795" y="2246"/>
                    <a:pt x="1800" y="2243"/>
                    <a:pt x="1805" y="2240"/>
                  </a:cubicBezTo>
                  <a:cubicBezTo>
                    <a:pt x="1780" y="2198"/>
                    <a:pt x="1780" y="2198"/>
                    <a:pt x="1780" y="2198"/>
                  </a:cubicBezTo>
                  <a:cubicBezTo>
                    <a:pt x="1776" y="2201"/>
                    <a:pt x="1771" y="2203"/>
                    <a:pt x="1766" y="2206"/>
                  </a:cubicBezTo>
                  <a:lnTo>
                    <a:pt x="1790" y="2248"/>
                  </a:lnTo>
                  <a:close/>
                  <a:moveTo>
                    <a:pt x="609" y="2247"/>
                  </a:moveTo>
                  <a:cubicBezTo>
                    <a:pt x="634" y="2204"/>
                    <a:pt x="634" y="2204"/>
                    <a:pt x="634" y="2204"/>
                  </a:cubicBezTo>
                  <a:cubicBezTo>
                    <a:pt x="629" y="2201"/>
                    <a:pt x="624" y="2199"/>
                    <a:pt x="620" y="2196"/>
                  </a:cubicBezTo>
                  <a:cubicBezTo>
                    <a:pt x="595" y="2238"/>
                    <a:pt x="595" y="2238"/>
                    <a:pt x="595" y="2238"/>
                  </a:cubicBezTo>
                  <a:cubicBezTo>
                    <a:pt x="600" y="2241"/>
                    <a:pt x="605" y="2244"/>
                    <a:pt x="609" y="2247"/>
                  </a:cubicBezTo>
                  <a:close/>
                  <a:moveTo>
                    <a:pt x="1826" y="2227"/>
                  </a:moveTo>
                  <a:cubicBezTo>
                    <a:pt x="1831" y="2224"/>
                    <a:pt x="1836" y="2222"/>
                    <a:pt x="1841" y="2219"/>
                  </a:cubicBezTo>
                  <a:cubicBezTo>
                    <a:pt x="1814" y="2177"/>
                    <a:pt x="1814" y="2177"/>
                    <a:pt x="1814" y="2177"/>
                  </a:cubicBezTo>
                  <a:cubicBezTo>
                    <a:pt x="1810" y="2180"/>
                    <a:pt x="1805" y="2183"/>
                    <a:pt x="1801" y="2186"/>
                  </a:cubicBezTo>
                  <a:lnTo>
                    <a:pt x="1826" y="2227"/>
                  </a:lnTo>
                  <a:close/>
                  <a:moveTo>
                    <a:pt x="574" y="2225"/>
                  </a:moveTo>
                  <a:cubicBezTo>
                    <a:pt x="599" y="2184"/>
                    <a:pt x="599" y="2184"/>
                    <a:pt x="599" y="2184"/>
                  </a:cubicBezTo>
                  <a:cubicBezTo>
                    <a:pt x="595" y="2181"/>
                    <a:pt x="590" y="2178"/>
                    <a:pt x="586" y="2175"/>
                  </a:cubicBezTo>
                  <a:cubicBezTo>
                    <a:pt x="560" y="2217"/>
                    <a:pt x="560" y="2217"/>
                    <a:pt x="560" y="2217"/>
                  </a:cubicBezTo>
                  <a:cubicBezTo>
                    <a:pt x="564" y="2220"/>
                    <a:pt x="569" y="2223"/>
                    <a:pt x="574" y="2225"/>
                  </a:cubicBezTo>
                  <a:close/>
                  <a:moveTo>
                    <a:pt x="1862" y="2205"/>
                  </a:moveTo>
                  <a:cubicBezTo>
                    <a:pt x="1866" y="2202"/>
                    <a:pt x="1871" y="2199"/>
                    <a:pt x="1875" y="2196"/>
                  </a:cubicBezTo>
                  <a:cubicBezTo>
                    <a:pt x="1848" y="2155"/>
                    <a:pt x="1848" y="2155"/>
                    <a:pt x="1848" y="2155"/>
                  </a:cubicBezTo>
                  <a:cubicBezTo>
                    <a:pt x="1844" y="2158"/>
                    <a:pt x="1839" y="2161"/>
                    <a:pt x="1835" y="2164"/>
                  </a:cubicBezTo>
                  <a:lnTo>
                    <a:pt x="1862" y="2205"/>
                  </a:lnTo>
                  <a:close/>
                  <a:moveTo>
                    <a:pt x="539" y="2203"/>
                  </a:moveTo>
                  <a:cubicBezTo>
                    <a:pt x="566" y="2162"/>
                    <a:pt x="566" y="2162"/>
                    <a:pt x="566" y="2162"/>
                  </a:cubicBezTo>
                  <a:cubicBezTo>
                    <a:pt x="561" y="2159"/>
                    <a:pt x="557" y="2156"/>
                    <a:pt x="552" y="2153"/>
                  </a:cubicBezTo>
                  <a:cubicBezTo>
                    <a:pt x="525" y="2194"/>
                    <a:pt x="525" y="2194"/>
                    <a:pt x="525" y="2194"/>
                  </a:cubicBezTo>
                  <a:cubicBezTo>
                    <a:pt x="529" y="2197"/>
                    <a:pt x="534" y="2200"/>
                    <a:pt x="539" y="2203"/>
                  </a:cubicBezTo>
                  <a:close/>
                  <a:moveTo>
                    <a:pt x="1896" y="2181"/>
                  </a:moveTo>
                  <a:cubicBezTo>
                    <a:pt x="1901" y="2178"/>
                    <a:pt x="1905" y="2175"/>
                    <a:pt x="1910" y="2172"/>
                  </a:cubicBezTo>
                  <a:cubicBezTo>
                    <a:pt x="1881" y="2132"/>
                    <a:pt x="1881" y="2132"/>
                    <a:pt x="1881" y="2132"/>
                  </a:cubicBezTo>
                  <a:cubicBezTo>
                    <a:pt x="1876" y="2135"/>
                    <a:pt x="1872" y="2138"/>
                    <a:pt x="1868" y="2141"/>
                  </a:cubicBezTo>
                  <a:lnTo>
                    <a:pt x="1896" y="2181"/>
                  </a:lnTo>
                  <a:close/>
                  <a:moveTo>
                    <a:pt x="504" y="2179"/>
                  </a:moveTo>
                  <a:cubicBezTo>
                    <a:pt x="533" y="2140"/>
                    <a:pt x="533" y="2140"/>
                    <a:pt x="533" y="2140"/>
                  </a:cubicBezTo>
                  <a:cubicBezTo>
                    <a:pt x="528" y="2136"/>
                    <a:pt x="524" y="2133"/>
                    <a:pt x="520" y="2130"/>
                  </a:cubicBezTo>
                  <a:cubicBezTo>
                    <a:pt x="491" y="2170"/>
                    <a:pt x="491" y="2170"/>
                    <a:pt x="491" y="2170"/>
                  </a:cubicBezTo>
                  <a:cubicBezTo>
                    <a:pt x="495" y="2173"/>
                    <a:pt x="500" y="2176"/>
                    <a:pt x="504" y="2179"/>
                  </a:cubicBezTo>
                  <a:close/>
                  <a:moveTo>
                    <a:pt x="1930" y="2157"/>
                  </a:moveTo>
                  <a:cubicBezTo>
                    <a:pt x="1934" y="2153"/>
                    <a:pt x="1938" y="2150"/>
                    <a:pt x="1943" y="2146"/>
                  </a:cubicBezTo>
                  <a:cubicBezTo>
                    <a:pt x="1913" y="2108"/>
                    <a:pt x="1913" y="2108"/>
                    <a:pt x="1913" y="2108"/>
                  </a:cubicBezTo>
                  <a:cubicBezTo>
                    <a:pt x="1908" y="2111"/>
                    <a:pt x="1904" y="2115"/>
                    <a:pt x="1900" y="2118"/>
                  </a:cubicBezTo>
                  <a:lnTo>
                    <a:pt x="1930" y="2157"/>
                  </a:lnTo>
                  <a:close/>
                  <a:moveTo>
                    <a:pt x="471" y="2155"/>
                  </a:moveTo>
                  <a:cubicBezTo>
                    <a:pt x="501" y="2116"/>
                    <a:pt x="501" y="2116"/>
                    <a:pt x="501" y="2116"/>
                  </a:cubicBezTo>
                  <a:cubicBezTo>
                    <a:pt x="496" y="2113"/>
                    <a:pt x="492" y="2109"/>
                    <a:pt x="488" y="2106"/>
                  </a:cubicBezTo>
                  <a:cubicBezTo>
                    <a:pt x="458" y="2144"/>
                    <a:pt x="458" y="2144"/>
                    <a:pt x="458" y="2144"/>
                  </a:cubicBezTo>
                  <a:cubicBezTo>
                    <a:pt x="462" y="2148"/>
                    <a:pt x="466" y="2151"/>
                    <a:pt x="471" y="2155"/>
                  </a:cubicBezTo>
                  <a:close/>
                  <a:moveTo>
                    <a:pt x="1962" y="2131"/>
                  </a:moveTo>
                  <a:cubicBezTo>
                    <a:pt x="1967" y="2127"/>
                    <a:pt x="1971" y="2124"/>
                    <a:pt x="1975" y="2120"/>
                  </a:cubicBezTo>
                  <a:cubicBezTo>
                    <a:pt x="1944" y="2083"/>
                    <a:pt x="1944" y="2083"/>
                    <a:pt x="1944" y="2083"/>
                  </a:cubicBezTo>
                  <a:cubicBezTo>
                    <a:pt x="1940" y="2086"/>
                    <a:pt x="1935" y="2090"/>
                    <a:pt x="1931" y="2093"/>
                  </a:cubicBezTo>
                  <a:lnTo>
                    <a:pt x="1962" y="2131"/>
                  </a:lnTo>
                  <a:close/>
                  <a:moveTo>
                    <a:pt x="438" y="2129"/>
                  </a:moveTo>
                  <a:cubicBezTo>
                    <a:pt x="469" y="2091"/>
                    <a:pt x="469" y="2091"/>
                    <a:pt x="469" y="2091"/>
                  </a:cubicBezTo>
                  <a:cubicBezTo>
                    <a:pt x="465" y="2088"/>
                    <a:pt x="461" y="2084"/>
                    <a:pt x="457" y="2081"/>
                  </a:cubicBezTo>
                  <a:cubicBezTo>
                    <a:pt x="425" y="2118"/>
                    <a:pt x="425" y="2118"/>
                    <a:pt x="425" y="2118"/>
                  </a:cubicBezTo>
                  <a:cubicBezTo>
                    <a:pt x="430" y="2122"/>
                    <a:pt x="434" y="2125"/>
                    <a:pt x="438" y="2129"/>
                  </a:cubicBezTo>
                  <a:close/>
                  <a:moveTo>
                    <a:pt x="1994" y="2104"/>
                  </a:moveTo>
                  <a:cubicBezTo>
                    <a:pt x="1998" y="2100"/>
                    <a:pt x="2003" y="2096"/>
                    <a:pt x="2007" y="2093"/>
                  </a:cubicBezTo>
                  <a:cubicBezTo>
                    <a:pt x="1974" y="2056"/>
                    <a:pt x="1974" y="2056"/>
                    <a:pt x="1974" y="2056"/>
                  </a:cubicBezTo>
                  <a:cubicBezTo>
                    <a:pt x="1970" y="2060"/>
                    <a:pt x="1966" y="2064"/>
                    <a:pt x="1962" y="2067"/>
                  </a:cubicBezTo>
                  <a:lnTo>
                    <a:pt x="1994" y="2104"/>
                  </a:lnTo>
                  <a:close/>
                  <a:moveTo>
                    <a:pt x="407" y="2102"/>
                  </a:moveTo>
                  <a:cubicBezTo>
                    <a:pt x="439" y="2065"/>
                    <a:pt x="439" y="2065"/>
                    <a:pt x="439" y="2065"/>
                  </a:cubicBezTo>
                  <a:cubicBezTo>
                    <a:pt x="435" y="2061"/>
                    <a:pt x="431" y="2058"/>
                    <a:pt x="427" y="2054"/>
                  </a:cubicBezTo>
                  <a:cubicBezTo>
                    <a:pt x="394" y="2091"/>
                    <a:pt x="394" y="2091"/>
                    <a:pt x="394" y="2091"/>
                  </a:cubicBezTo>
                  <a:cubicBezTo>
                    <a:pt x="398" y="2094"/>
                    <a:pt x="402" y="2098"/>
                    <a:pt x="407" y="2102"/>
                  </a:cubicBezTo>
                  <a:close/>
                  <a:moveTo>
                    <a:pt x="2025" y="2076"/>
                  </a:moveTo>
                  <a:cubicBezTo>
                    <a:pt x="2029" y="2072"/>
                    <a:pt x="2033" y="2068"/>
                    <a:pt x="2037" y="2064"/>
                  </a:cubicBezTo>
                  <a:cubicBezTo>
                    <a:pt x="2003" y="2029"/>
                    <a:pt x="2003" y="2029"/>
                    <a:pt x="2003" y="2029"/>
                  </a:cubicBezTo>
                  <a:cubicBezTo>
                    <a:pt x="1999" y="2033"/>
                    <a:pt x="1995" y="2036"/>
                    <a:pt x="1991" y="2040"/>
                  </a:cubicBezTo>
                  <a:lnTo>
                    <a:pt x="2025" y="2076"/>
                  </a:lnTo>
                  <a:close/>
                  <a:moveTo>
                    <a:pt x="376" y="2074"/>
                  </a:moveTo>
                  <a:cubicBezTo>
                    <a:pt x="409" y="2038"/>
                    <a:pt x="409" y="2038"/>
                    <a:pt x="409" y="2038"/>
                  </a:cubicBezTo>
                  <a:cubicBezTo>
                    <a:pt x="406" y="2034"/>
                    <a:pt x="402" y="2031"/>
                    <a:pt x="398" y="2027"/>
                  </a:cubicBezTo>
                  <a:cubicBezTo>
                    <a:pt x="364" y="2062"/>
                    <a:pt x="364" y="2062"/>
                    <a:pt x="364" y="2062"/>
                  </a:cubicBezTo>
                  <a:cubicBezTo>
                    <a:pt x="368" y="2066"/>
                    <a:pt x="372" y="2070"/>
                    <a:pt x="376" y="2074"/>
                  </a:cubicBezTo>
                  <a:close/>
                  <a:moveTo>
                    <a:pt x="2055" y="2047"/>
                  </a:moveTo>
                  <a:cubicBezTo>
                    <a:pt x="2059" y="2043"/>
                    <a:pt x="2063" y="2039"/>
                    <a:pt x="2067" y="2035"/>
                  </a:cubicBezTo>
                  <a:cubicBezTo>
                    <a:pt x="2031" y="2001"/>
                    <a:pt x="2031" y="2001"/>
                    <a:pt x="2031" y="2001"/>
                  </a:cubicBezTo>
                  <a:cubicBezTo>
                    <a:pt x="2028" y="2005"/>
                    <a:pt x="2024" y="2008"/>
                    <a:pt x="2020" y="2012"/>
                  </a:cubicBezTo>
                  <a:lnTo>
                    <a:pt x="2055" y="2047"/>
                  </a:lnTo>
                  <a:close/>
                  <a:moveTo>
                    <a:pt x="346" y="2044"/>
                  </a:moveTo>
                  <a:cubicBezTo>
                    <a:pt x="381" y="2010"/>
                    <a:pt x="381" y="2010"/>
                    <a:pt x="381" y="2010"/>
                  </a:cubicBezTo>
                  <a:cubicBezTo>
                    <a:pt x="377" y="2006"/>
                    <a:pt x="373" y="2002"/>
                    <a:pt x="370" y="1999"/>
                  </a:cubicBezTo>
                  <a:cubicBezTo>
                    <a:pt x="334" y="2032"/>
                    <a:pt x="334" y="2032"/>
                    <a:pt x="334" y="2032"/>
                  </a:cubicBezTo>
                  <a:cubicBezTo>
                    <a:pt x="338" y="2036"/>
                    <a:pt x="342" y="2040"/>
                    <a:pt x="346" y="2044"/>
                  </a:cubicBezTo>
                  <a:close/>
                  <a:moveTo>
                    <a:pt x="2084" y="2017"/>
                  </a:moveTo>
                  <a:cubicBezTo>
                    <a:pt x="2087" y="2012"/>
                    <a:pt x="2091" y="2008"/>
                    <a:pt x="2095" y="2004"/>
                  </a:cubicBezTo>
                  <a:cubicBezTo>
                    <a:pt x="2059" y="1972"/>
                    <a:pt x="2059" y="1972"/>
                    <a:pt x="2059" y="1972"/>
                  </a:cubicBezTo>
                  <a:cubicBezTo>
                    <a:pt x="2055" y="1975"/>
                    <a:pt x="2051" y="1979"/>
                    <a:pt x="2048" y="1983"/>
                  </a:cubicBezTo>
                  <a:lnTo>
                    <a:pt x="2084" y="2017"/>
                  </a:lnTo>
                  <a:close/>
                  <a:moveTo>
                    <a:pt x="317" y="2014"/>
                  </a:moveTo>
                  <a:cubicBezTo>
                    <a:pt x="353" y="1981"/>
                    <a:pt x="353" y="1981"/>
                    <a:pt x="353" y="1981"/>
                  </a:cubicBezTo>
                  <a:cubicBezTo>
                    <a:pt x="350" y="1977"/>
                    <a:pt x="346" y="1973"/>
                    <a:pt x="343" y="1969"/>
                  </a:cubicBezTo>
                  <a:cubicBezTo>
                    <a:pt x="306" y="2002"/>
                    <a:pt x="306" y="2002"/>
                    <a:pt x="306" y="2002"/>
                  </a:cubicBezTo>
                  <a:cubicBezTo>
                    <a:pt x="310" y="2006"/>
                    <a:pt x="314" y="2010"/>
                    <a:pt x="317" y="2014"/>
                  </a:cubicBezTo>
                  <a:close/>
                  <a:moveTo>
                    <a:pt x="2111" y="1985"/>
                  </a:moveTo>
                  <a:cubicBezTo>
                    <a:pt x="2115" y="1981"/>
                    <a:pt x="2119" y="1977"/>
                    <a:pt x="2122" y="1973"/>
                  </a:cubicBezTo>
                  <a:cubicBezTo>
                    <a:pt x="2085" y="1941"/>
                    <a:pt x="2085" y="1941"/>
                    <a:pt x="2085" y="1941"/>
                  </a:cubicBezTo>
                  <a:cubicBezTo>
                    <a:pt x="2081" y="1945"/>
                    <a:pt x="2078" y="1949"/>
                    <a:pt x="2074" y="1954"/>
                  </a:cubicBezTo>
                  <a:lnTo>
                    <a:pt x="2111" y="1985"/>
                  </a:lnTo>
                  <a:close/>
                  <a:moveTo>
                    <a:pt x="290" y="1983"/>
                  </a:moveTo>
                  <a:cubicBezTo>
                    <a:pt x="327" y="1951"/>
                    <a:pt x="327" y="1951"/>
                    <a:pt x="327" y="1951"/>
                  </a:cubicBezTo>
                  <a:cubicBezTo>
                    <a:pt x="323" y="1947"/>
                    <a:pt x="320" y="1943"/>
                    <a:pt x="316" y="1939"/>
                  </a:cubicBezTo>
                  <a:cubicBezTo>
                    <a:pt x="279" y="1970"/>
                    <a:pt x="279" y="1970"/>
                    <a:pt x="279" y="1970"/>
                  </a:cubicBezTo>
                  <a:cubicBezTo>
                    <a:pt x="282" y="1975"/>
                    <a:pt x="286" y="1979"/>
                    <a:pt x="290" y="1983"/>
                  </a:cubicBezTo>
                  <a:close/>
                  <a:moveTo>
                    <a:pt x="2138" y="1953"/>
                  </a:moveTo>
                  <a:cubicBezTo>
                    <a:pt x="2142" y="1949"/>
                    <a:pt x="2145" y="1945"/>
                    <a:pt x="2148" y="1940"/>
                  </a:cubicBezTo>
                  <a:cubicBezTo>
                    <a:pt x="2110" y="1910"/>
                    <a:pt x="2110" y="1910"/>
                    <a:pt x="2110" y="1910"/>
                  </a:cubicBezTo>
                  <a:cubicBezTo>
                    <a:pt x="2107" y="1914"/>
                    <a:pt x="2103" y="1919"/>
                    <a:pt x="2100" y="1923"/>
                  </a:cubicBezTo>
                  <a:lnTo>
                    <a:pt x="2138" y="1953"/>
                  </a:lnTo>
                  <a:close/>
                  <a:moveTo>
                    <a:pt x="263" y="1951"/>
                  </a:moveTo>
                  <a:cubicBezTo>
                    <a:pt x="301" y="1920"/>
                    <a:pt x="301" y="1920"/>
                    <a:pt x="301" y="1920"/>
                  </a:cubicBezTo>
                  <a:cubicBezTo>
                    <a:pt x="298" y="1916"/>
                    <a:pt x="295" y="1912"/>
                    <a:pt x="291" y="1908"/>
                  </a:cubicBezTo>
                  <a:cubicBezTo>
                    <a:pt x="253" y="1938"/>
                    <a:pt x="253" y="1938"/>
                    <a:pt x="253" y="1938"/>
                  </a:cubicBezTo>
                  <a:cubicBezTo>
                    <a:pt x="256" y="1942"/>
                    <a:pt x="260" y="1947"/>
                    <a:pt x="263" y="1951"/>
                  </a:cubicBezTo>
                  <a:close/>
                  <a:moveTo>
                    <a:pt x="2164" y="1921"/>
                  </a:moveTo>
                  <a:cubicBezTo>
                    <a:pt x="2167" y="1916"/>
                    <a:pt x="2170" y="1912"/>
                    <a:pt x="2174" y="1907"/>
                  </a:cubicBezTo>
                  <a:cubicBezTo>
                    <a:pt x="2134" y="1878"/>
                    <a:pt x="2134" y="1878"/>
                    <a:pt x="2134" y="1878"/>
                  </a:cubicBezTo>
                  <a:cubicBezTo>
                    <a:pt x="2131" y="1883"/>
                    <a:pt x="2128" y="1887"/>
                    <a:pt x="2124" y="1891"/>
                  </a:cubicBezTo>
                  <a:lnTo>
                    <a:pt x="2164" y="1921"/>
                  </a:lnTo>
                  <a:close/>
                  <a:moveTo>
                    <a:pt x="238" y="1918"/>
                  </a:moveTo>
                  <a:cubicBezTo>
                    <a:pt x="277" y="1889"/>
                    <a:pt x="277" y="1889"/>
                    <a:pt x="277" y="1889"/>
                  </a:cubicBezTo>
                  <a:cubicBezTo>
                    <a:pt x="274" y="1884"/>
                    <a:pt x="270" y="1880"/>
                    <a:pt x="267" y="1876"/>
                  </a:cubicBezTo>
                  <a:cubicBezTo>
                    <a:pt x="228" y="1904"/>
                    <a:pt x="228" y="1904"/>
                    <a:pt x="228" y="1904"/>
                  </a:cubicBezTo>
                  <a:cubicBezTo>
                    <a:pt x="231" y="1909"/>
                    <a:pt x="234" y="1913"/>
                    <a:pt x="238" y="1918"/>
                  </a:cubicBezTo>
                  <a:close/>
                  <a:moveTo>
                    <a:pt x="2188" y="1887"/>
                  </a:moveTo>
                  <a:cubicBezTo>
                    <a:pt x="2191" y="1882"/>
                    <a:pt x="2194" y="1878"/>
                    <a:pt x="2197" y="1873"/>
                  </a:cubicBezTo>
                  <a:cubicBezTo>
                    <a:pt x="2157" y="1846"/>
                    <a:pt x="2157" y="1846"/>
                    <a:pt x="2157" y="1846"/>
                  </a:cubicBezTo>
                  <a:cubicBezTo>
                    <a:pt x="2154" y="1850"/>
                    <a:pt x="2151" y="1855"/>
                    <a:pt x="2148" y="1859"/>
                  </a:cubicBezTo>
                  <a:lnTo>
                    <a:pt x="2188" y="1887"/>
                  </a:lnTo>
                  <a:close/>
                  <a:moveTo>
                    <a:pt x="213" y="1884"/>
                  </a:moveTo>
                  <a:cubicBezTo>
                    <a:pt x="253" y="1856"/>
                    <a:pt x="253" y="1856"/>
                    <a:pt x="253" y="1856"/>
                  </a:cubicBezTo>
                  <a:cubicBezTo>
                    <a:pt x="250" y="1852"/>
                    <a:pt x="247" y="1847"/>
                    <a:pt x="244" y="1843"/>
                  </a:cubicBezTo>
                  <a:cubicBezTo>
                    <a:pt x="204" y="1870"/>
                    <a:pt x="204" y="1870"/>
                    <a:pt x="204" y="1870"/>
                  </a:cubicBezTo>
                  <a:cubicBezTo>
                    <a:pt x="207" y="1875"/>
                    <a:pt x="210" y="1879"/>
                    <a:pt x="213" y="1884"/>
                  </a:cubicBezTo>
                  <a:close/>
                  <a:moveTo>
                    <a:pt x="2211" y="1852"/>
                  </a:moveTo>
                  <a:cubicBezTo>
                    <a:pt x="2214" y="1848"/>
                    <a:pt x="2217" y="1843"/>
                    <a:pt x="2220" y="1838"/>
                  </a:cubicBezTo>
                  <a:cubicBezTo>
                    <a:pt x="2179" y="1812"/>
                    <a:pt x="2179" y="1812"/>
                    <a:pt x="2179" y="1812"/>
                  </a:cubicBezTo>
                  <a:cubicBezTo>
                    <a:pt x="2176" y="1817"/>
                    <a:pt x="2173" y="1821"/>
                    <a:pt x="2170" y="1826"/>
                  </a:cubicBezTo>
                  <a:lnTo>
                    <a:pt x="2211" y="1852"/>
                  </a:lnTo>
                  <a:close/>
                  <a:moveTo>
                    <a:pt x="190" y="1849"/>
                  </a:moveTo>
                  <a:cubicBezTo>
                    <a:pt x="231" y="1823"/>
                    <a:pt x="231" y="1823"/>
                    <a:pt x="231" y="1823"/>
                  </a:cubicBezTo>
                  <a:cubicBezTo>
                    <a:pt x="228" y="1818"/>
                    <a:pt x="225" y="1814"/>
                    <a:pt x="223" y="1809"/>
                  </a:cubicBezTo>
                  <a:cubicBezTo>
                    <a:pt x="181" y="1835"/>
                    <a:pt x="181" y="1835"/>
                    <a:pt x="181" y="1835"/>
                  </a:cubicBezTo>
                  <a:cubicBezTo>
                    <a:pt x="184" y="1840"/>
                    <a:pt x="187" y="1845"/>
                    <a:pt x="190" y="1849"/>
                  </a:cubicBezTo>
                  <a:close/>
                  <a:moveTo>
                    <a:pt x="2233" y="1817"/>
                  </a:moveTo>
                  <a:cubicBezTo>
                    <a:pt x="2236" y="1812"/>
                    <a:pt x="2239" y="1807"/>
                    <a:pt x="2242" y="1803"/>
                  </a:cubicBezTo>
                  <a:cubicBezTo>
                    <a:pt x="2199" y="1778"/>
                    <a:pt x="2199" y="1778"/>
                    <a:pt x="2199" y="1778"/>
                  </a:cubicBezTo>
                  <a:cubicBezTo>
                    <a:pt x="2197" y="1783"/>
                    <a:pt x="2194" y="1787"/>
                    <a:pt x="2191" y="1792"/>
                  </a:cubicBezTo>
                  <a:lnTo>
                    <a:pt x="2233" y="1817"/>
                  </a:lnTo>
                  <a:close/>
                  <a:moveTo>
                    <a:pt x="168" y="1814"/>
                  </a:moveTo>
                  <a:cubicBezTo>
                    <a:pt x="210" y="1789"/>
                    <a:pt x="210" y="1789"/>
                    <a:pt x="210" y="1789"/>
                  </a:cubicBezTo>
                  <a:cubicBezTo>
                    <a:pt x="207" y="1784"/>
                    <a:pt x="205" y="1780"/>
                    <a:pt x="202" y="1775"/>
                  </a:cubicBezTo>
                  <a:cubicBezTo>
                    <a:pt x="160" y="1799"/>
                    <a:pt x="160" y="1799"/>
                    <a:pt x="160" y="1799"/>
                  </a:cubicBezTo>
                  <a:cubicBezTo>
                    <a:pt x="162" y="1804"/>
                    <a:pt x="165" y="1809"/>
                    <a:pt x="168" y="1814"/>
                  </a:cubicBezTo>
                  <a:close/>
                  <a:moveTo>
                    <a:pt x="2254" y="1781"/>
                  </a:moveTo>
                  <a:cubicBezTo>
                    <a:pt x="2257" y="1776"/>
                    <a:pt x="2259" y="1771"/>
                    <a:pt x="2262" y="1766"/>
                  </a:cubicBezTo>
                  <a:cubicBezTo>
                    <a:pt x="2219" y="1743"/>
                    <a:pt x="2219" y="1743"/>
                    <a:pt x="2219" y="1743"/>
                  </a:cubicBezTo>
                  <a:cubicBezTo>
                    <a:pt x="2216" y="1748"/>
                    <a:pt x="2214" y="1753"/>
                    <a:pt x="2211" y="1757"/>
                  </a:cubicBezTo>
                  <a:lnTo>
                    <a:pt x="2254" y="1781"/>
                  </a:lnTo>
                  <a:close/>
                  <a:moveTo>
                    <a:pt x="147" y="1777"/>
                  </a:moveTo>
                  <a:cubicBezTo>
                    <a:pt x="190" y="1754"/>
                    <a:pt x="190" y="1754"/>
                    <a:pt x="190" y="1754"/>
                  </a:cubicBezTo>
                  <a:cubicBezTo>
                    <a:pt x="188" y="1749"/>
                    <a:pt x="185" y="1745"/>
                    <a:pt x="183" y="1740"/>
                  </a:cubicBezTo>
                  <a:cubicBezTo>
                    <a:pt x="139" y="1763"/>
                    <a:pt x="139" y="1763"/>
                    <a:pt x="139" y="1763"/>
                  </a:cubicBezTo>
                  <a:cubicBezTo>
                    <a:pt x="142" y="1768"/>
                    <a:pt x="145" y="1773"/>
                    <a:pt x="147" y="1777"/>
                  </a:cubicBezTo>
                  <a:close/>
                  <a:moveTo>
                    <a:pt x="2273" y="1744"/>
                  </a:moveTo>
                  <a:cubicBezTo>
                    <a:pt x="2276" y="1739"/>
                    <a:pt x="2278" y="1734"/>
                    <a:pt x="2281" y="1729"/>
                  </a:cubicBezTo>
                  <a:cubicBezTo>
                    <a:pt x="2237" y="1708"/>
                    <a:pt x="2237" y="1708"/>
                    <a:pt x="2237" y="1708"/>
                  </a:cubicBezTo>
                  <a:cubicBezTo>
                    <a:pt x="2235" y="1713"/>
                    <a:pt x="2232" y="1717"/>
                    <a:pt x="2230" y="1722"/>
                  </a:cubicBezTo>
                  <a:lnTo>
                    <a:pt x="2273" y="1744"/>
                  </a:lnTo>
                  <a:close/>
                  <a:moveTo>
                    <a:pt x="128" y="1740"/>
                  </a:moveTo>
                  <a:cubicBezTo>
                    <a:pt x="172" y="1718"/>
                    <a:pt x="172" y="1718"/>
                    <a:pt x="172" y="1718"/>
                  </a:cubicBezTo>
                  <a:cubicBezTo>
                    <a:pt x="169" y="1714"/>
                    <a:pt x="167" y="1709"/>
                    <a:pt x="165" y="1704"/>
                  </a:cubicBezTo>
                  <a:cubicBezTo>
                    <a:pt x="121" y="1725"/>
                    <a:pt x="121" y="1725"/>
                    <a:pt x="121" y="1725"/>
                  </a:cubicBezTo>
                  <a:cubicBezTo>
                    <a:pt x="123" y="1730"/>
                    <a:pt x="125" y="1735"/>
                    <a:pt x="128" y="1740"/>
                  </a:cubicBezTo>
                  <a:close/>
                  <a:moveTo>
                    <a:pt x="2292" y="1707"/>
                  </a:moveTo>
                  <a:cubicBezTo>
                    <a:pt x="2294" y="1702"/>
                    <a:pt x="2296" y="1697"/>
                    <a:pt x="2298" y="1692"/>
                  </a:cubicBezTo>
                  <a:cubicBezTo>
                    <a:pt x="2254" y="1672"/>
                    <a:pt x="2254" y="1672"/>
                    <a:pt x="2254" y="1672"/>
                  </a:cubicBezTo>
                  <a:cubicBezTo>
                    <a:pt x="2252" y="1676"/>
                    <a:pt x="2249" y="1681"/>
                    <a:pt x="2247" y="1686"/>
                  </a:cubicBezTo>
                  <a:lnTo>
                    <a:pt x="2292" y="1707"/>
                  </a:lnTo>
                  <a:close/>
                  <a:moveTo>
                    <a:pt x="110" y="1703"/>
                  </a:moveTo>
                  <a:cubicBezTo>
                    <a:pt x="154" y="1682"/>
                    <a:pt x="154" y="1682"/>
                    <a:pt x="154" y="1682"/>
                  </a:cubicBezTo>
                  <a:cubicBezTo>
                    <a:pt x="152" y="1677"/>
                    <a:pt x="150" y="1673"/>
                    <a:pt x="148" y="1668"/>
                  </a:cubicBezTo>
                  <a:cubicBezTo>
                    <a:pt x="103" y="1688"/>
                    <a:pt x="103" y="1688"/>
                    <a:pt x="103" y="1688"/>
                  </a:cubicBezTo>
                  <a:cubicBezTo>
                    <a:pt x="105" y="1693"/>
                    <a:pt x="107" y="1698"/>
                    <a:pt x="110" y="1703"/>
                  </a:cubicBezTo>
                  <a:close/>
                  <a:moveTo>
                    <a:pt x="2308" y="1669"/>
                  </a:moveTo>
                  <a:cubicBezTo>
                    <a:pt x="2311" y="1664"/>
                    <a:pt x="2313" y="1659"/>
                    <a:pt x="2315" y="1653"/>
                  </a:cubicBezTo>
                  <a:cubicBezTo>
                    <a:pt x="2269" y="1635"/>
                    <a:pt x="2269" y="1635"/>
                    <a:pt x="2269" y="1635"/>
                  </a:cubicBezTo>
                  <a:cubicBezTo>
                    <a:pt x="2267" y="1640"/>
                    <a:pt x="2265" y="1645"/>
                    <a:pt x="2263" y="1650"/>
                  </a:cubicBezTo>
                  <a:lnTo>
                    <a:pt x="2308" y="1669"/>
                  </a:lnTo>
                  <a:close/>
                  <a:moveTo>
                    <a:pt x="93" y="1665"/>
                  </a:moveTo>
                  <a:cubicBezTo>
                    <a:pt x="138" y="1646"/>
                    <a:pt x="138" y="1646"/>
                    <a:pt x="138" y="1646"/>
                  </a:cubicBezTo>
                  <a:cubicBezTo>
                    <a:pt x="136" y="1641"/>
                    <a:pt x="134" y="1636"/>
                    <a:pt x="132" y="1631"/>
                  </a:cubicBezTo>
                  <a:cubicBezTo>
                    <a:pt x="87" y="1649"/>
                    <a:pt x="87" y="1649"/>
                    <a:pt x="87" y="1649"/>
                  </a:cubicBezTo>
                  <a:cubicBezTo>
                    <a:pt x="89" y="1654"/>
                    <a:pt x="91" y="1659"/>
                    <a:pt x="93" y="1665"/>
                  </a:cubicBezTo>
                  <a:close/>
                  <a:moveTo>
                    <a:pt x="2324" y="1630"/>
                  </a:moveTo>
                  <a:cubicBezTo>
                    <a:pt x="2326" y="1625"/>
                    <a:pt x="2328" y="1620"/>
                    <a:pt x="2330" y="1615"/>
                  </a:cubicBezTo>
                  <a:cubicBezTo>
                    <a:pt x="2284" y="1598"/>
                    <a:pt x="2284" y="1598"/>
                    <a:pt x="2284" y="1598"/>
                  </a:cubicBezTo>
                  <a:cubicBezTo>
                    <a:pt x="2282" y="1603"/>
                    <a:pt x="2280" y="1608"/>
                    <a:pt x="2278" y="1613"/>
                  </a:cubicBezTo>
                  <a:lnTo>
                    <a:pt x="2324" y="1630"/>
                  </a:lnTo>
                  <a:close/>
                  <a:moveTo>
                    <a:pt x="78" y="1626"/>
                  </a:moveTo>
                  <a:cubicBezTo>
                    <a:pt x="123" y="1608"/>
                    <a:pt x="123" y="1608"/>
                    <a:pt x="123" y="1608"/>
                  </a:cubicBezTo>
                  <a:cubicBezTo>
                    <a:pt x="121" y="1603"/>
                    <a:pt x="120" y="1598"/>
                    <a:pt x="118" y="1593"/>
                  </a:cubicBezTo>
                  <a:cubicBezTo>
                    <a:pt x="72" y="1610"/>
                    <a:pt x="72" y="1610"/>
                    <a:pt x="72" y="1610"/>
                  </a:cubicBezTo>
                  <a:cubicBezTo>
                    <a:pt x="74" y="1615"/>
                    <a:pt x="76" y="1620"/>
                    <a:pt x="78" y="1626"/>
                  </a:cubicBezTo>
                  <a:close/>
                  <a:moveTo>
                    <a:pt x="2338" y="1591"/>
                  </a:moveTo>
                  <a:cubicBezTo>
                    <a:pt x="2340" y="1586"/>
                    <a:pt x="2342" y="1580"/>
                    <a:pt x="2343" y="1575"/>
                  </a:cubicBezTo>
                  <a:cubicBezTo>
                    <a:pt x="2297" y="1560"/>
                    <a:pt x="2297" y="1560"/>
                    <a:pt x="2297" y="1560"/>
                  </a:cubicBezTo>
                  <a:cubicBezTo>
                    <a:pt x="2295" y="1565"/>
                    <a:pt x="2294" y="1570"/>
                    <a:pt x="2292" y="1575"/>
                  </a:cubicBezTo>
                  <a:lnTo>
                    <a:pt x="2338" y="1591"/>
                  </a:lnTo>
                  <a:close/>
                  <a:moveTo>
                    <a:pt x="63" y="1586"/>
                  </a:moveTo>
                  <a:cubicBezTo>
                    <a:pt x="110" y="1571"/>
                    <a:pt x="110" y="1571"/>
                    <a:pt x="110" y="1571"/>
                  </a:cubicBezTo>
                  <a:cubicBezTo>
                    <a:pt x="108" y="1565"/>
                    <a:pt x="106" y="1560"/>
                    <a:pt x="105" y="1555"/>
                  </a:cubicBezTo>
                  <a:cubicBezTo>
                    <a:pt x="58" y="1570"/>
                    <a:pt x="58" y="1570"/>
                    <a:pt x="58" y="1570"/>
                  </a:cubicBezTo>
                  <a:cubicBezTo>
                    <a:pt x="60" y="1576"/>
                    <a:pt x="62" y="1581"/>
                    <a:pt x="63" y="1586"/>
                  </a:cubicBezTo>
                  <a:close/>
                  <a:moveTo>
                    <a:pt x="2351" y="1551"/>
                  </a:moveTo>
                  <a:cubicBezTo>
                    <a:pt x="2353" y="1546"/>
                    <a:pt x="2354" y="1541"/>
                    <a:pt x="2356" y="1535"/>
                  </a:cubicBezTo>
                  <a:cubicBezTo>
                    <a:pt x="2309" y="1522"/>
                    <a:pt x="2309" y="1522"/>
                    <a:pt x="2309" y="1522"/>
                  </a:cubicBezTo>
                  <a:cubicBezTo>
                    <a:pt x="2307" y="1527"/>
                    <a:pt x="2306" y="1532"/>
                    <a:pt x="2304" y="1537"/>
                  </a:cubicBezTo>
                  <a:lnTo>
                    <a:pt x="2351" y="1551"/>
                  </a:lnTo>
                  <a:close/>
                  <a:moveTo>
                    <a:pt x="51" y="1546"/>
                  </a:moveTo>
                  <a:cubicBezTo>
                    <a:pt x="98" y="1532"/>
                    <a:pt x="98" y="1532"/>
                    <a:pt x="98" y="1532"/>
                  </a:cubicBezTo>
                  <a:cubicBezTo>
                    <a:pt x="96" y="1527"/>
                    <a:pt x="95" y="1522"/>
                    <a:pt x="93" y="1517"/>
                  </a:cubicBezTo>
                  <a:cubicBezTo>
                    <a:pt x="46" y="1530"/>
                    <a:pt x="46" y="1530"/>
                    <a:pt x="46" y="1530"/>
                  </a:cubicBezTo>
                  <a:cubicBezTo>
                    <a:pt x="48" y="1536"/>
                    <a:pt x="49" y="1541"/>
                    <a:pt x="51" y="1546"/>
                  </a:cubicBezTo>
                  <a:close/>
                  <a:moveTo>
                    <a:pt x="2362" y="1511"/>
                  </a:moveTo>
                  <a:cubicBezTo>
                    <a:pt x="2364" y="1506"/>
                    <a:pt x="2365" y="1500"/>
                    <a:pt x="2367" y="1495"/>
                  </a:cubicBezTo>
                  <a:cubicBezTo>
                    <a:pt x="2319" y="1483"/>
                    <a:pt x="2319" y="1483"/>
                    <a:pt x="2319" y="1483"/>
                  </a:cubicBezTo>
                  <a:cubicBezTo>
                    <a:pt x="2318" y="1488"/>
                    <a:pt x="2317" y="1493"/>
                    <a:pt x="2315" y="1499"/>
                  </a:cubicBezTo>
                  <a:lnTo>
                    <a:pt x="2362" y="1511"/>
                  </a:lnTo>
                  <a:close/>
                  <a:moveTo>
                    <a:pt x="39" y="1506"/>
                  </a:moveTo>
                  <a:cubicBezTo>
                    <a:pt x="87" y="1494"/>
                    <a:pt x="87" y="1494"/>
                    <a:pt x="87" y="1494"/>
                  </a:cubicBezTo>
                  <a:cubicBezTo>
                    <a:pt x="85" y="1489"/>
                    <a:pt x="84" y="1484"/>
                    <a:pt x="83" y="1478"/>
                  </a:cubicBezTo>
                  <a:cubicBezTo>
                    <a:pt x="35" y="1490"/>
                    <a:pt x="35" y="1490"/>
                    <a:pt x="35" y="1490"/>
                  </a:cubicBezTo>
                  <a:cubicBezTo>
                    <a:pt x="37" y="1496"/>
                    <a:pt x="38" y="1501"/>
                    <a:pt x="39" y="1506"/>
                  </a:cubicBezTo>
                  <a:close/>
                  <a:moveTo>
                    <a:pt x="2372" y="1471"/>
                  </a:moveTo>
                  <a:cubicBezTo>
                    <a:pt x="2374" y="1465"/>
                    <a:pt x="2375" y="1460"/>
                    <a:pt x="2376" y="1454"/>
                  </a:cubicBezTo>
                  <a:cubicBezTo>
                    <a:pt x="2328" y="1444"/>
                    <a:pt x="2328" y="1444"/>
                    <a:pt x="2328" y="1444"/>
                  </a:cubicBezTo>
                  <a:cubicBezTo>
                    <a:pt x="2327" y="1449"/>
                    <a:pt x="2326" y="1455"/>
                    <a:pt x="2325" y="1460"/>
                  </a:cubicBezTo>
                  <a:lnTo>
                    <a:pt x="2372" y="1471"/>
                  </a:lnTo>
                  <a:close/>
                  <a:moveTo>
                    <a:pt x="30" y="1466"/>
                  </a:moveTo>
                  <a:cubicBezTo>
                    <a:pt x="77" y="1455"/>
                    <a:pt x="77" y="1455"/>
                    <a:pt x="77" y="1455"/>
                  </a:cubicBezTo>
                  <a:cubicBezTo>
                    <a:pt x="76" y="1450"/>
                    <a:pt x="75" y="1445"/>
                    <a:pt x="74" y="1439"/>
                  </a:cubicBezTo>
                  <a:cubicBezTo>
                    <a:pt x="26" y="1449"/>
                    <a:pt x="26" y="1449"/>
                    <a:pt x="26" y="1449"/>
                  </a:cubicBezTo>
                  <a:cubicBezTo>
                    <a:pt x="27" y="1455"/>
                    <a:pt x="28" y="1460"/>
                    <a:pt x="30" y="1466"/>
                  </a:cubicBezTo>
                  <a:close/>
                  <a:moveTo>
                    <a:pt x="2381" y="1430"/>
                  </a:moveTo>
                  <a:cubicBezTo>
                    <a:pt x="2382" y="1424"/>
                    <a:pt x="2383" y="1419"/>
                    <a:pt x="2384" y="1414"/>
                  </a:cubicBezTo>
                  <a:cubicBezTo>
                    <a:pt x="2336" y="1405"/>
                    <a:pt x="2336" y="1405"/>
                    <a:pt x="2336" y="1405"/>
                  </a:cubicBezTo>
                  <a:cubicBezTo>
                    <a:pt x="2335" y="1410"/>
                    <a:pt x="2334" y="1415"/>
                    <a:pt x="2333" y="1421"/>
                  </a:cubicBezTo>
                  <a:lnTo>
                    <a:pt x="2381" y="1430"/>
                  </a:lnTo>
                  <a:close/>
                  <a:moveTo>
                    <a:pt x="21" y="1425"/>
                  </a:moveTo>
                  <a:cubicBezTo>
                    <a:pt x="69" y="1416"/>
                    <a:pt x="69" y="1416"/>
                    <a:pt x="69" y="1416"/>
                  </a:cubicBezTo>
                  <a:cubicBezTo>
                    <a:pt x="68" y="1411"/>
                    <a:pt x="67" y="1405"/>
                    <a:pt x="66" y="1400"/>
                  </a:cubicBezTo>
                  <a:cubicBezTo>
                    <a:pt x="18" y="1409"/>
                    <a:pt x="18" y="1409"/>
                    <a:pt x="18" y="1409"/>
                  </a:cubicBezTo>
                  <a:cubicBezTo>
                    <a:pt x="19" y="1414"/>
                    <a:pt x="20" y="1419"/>
                    <a:pt x="21" y="1425"/>
                  </a:cubicBezTo>
                  <a:close/>
                  <a:moveTo>
                    <a:pt x="2388" y="1389"/>
                  </a:moveTo>
                  <a:cubicBezTo>
                    <a:pt x="2389" y="1383"/>
                    <a:pt x="2390" y="1378"/>
                    <a:pt x="2391" y="1372"/>
                  </a:cubicBezTo>
                  <a:cubicBezTo>
                    <a:pt x="2342" y="1365"/>
                    <a:pt x="2342" y="1365"/>
                    <a:pt x="2342" y="1365"/>
                  </a:cubicBezTo>
                  <a:cubicBezTo>
                    <a:pt x="2342" y="1371"/>
                    <a:pt x="2341" y="1376"/>
                    <a:pt x="2340" y="1381"/>
                  </a:cubicBezTo>
                  <a:lnTo>
                    <a:pt x="2388" y="1389"/>
                  </a:lnTo>
                  <a:close/>
                  <a:moveTo>
                    <a:pt x="14" y="1384"/>
                  </a:moveTo>
                  <a:cubicBezTo>
                    <a:pt x="63" y="1376"/>
                    <a:pt x="63" y="1376"/>
                    <a:pt x="63" y="1376"/>
                  </a:cubicBezTo>
                  <a:cubicBezTo>
                    <a:pt x="62" y="1371"/>
                    <a:pt x="61" y="1366"/>
                    <a:pt x="60" y="1361"/>
                  </a:cubicBezTo>
                  <a:cubicBezTo>
                    <a:pt x="12" y="1367"/>
                    <a:pt x="12" y="1367"/>
                    <a:pt x="12" y="1367"/>
                  </a:cubicBezTo>
                  <a:cubicBezTo>
                    <a:pt x="13" y="1373"/>
                    <a:pt x="13" y="1378"/>
                    <a:pt x="14" y="1384"/>
                  </a:cubicBezTo>
                  <a:close/>
                  <a:moveTo>
                    <a:pt x="2394" y="1348"/>
                  </a:moveTo>
                  <a:cubicBezTo>
                    <a:pt x="2395" y="1342"/>
                    <a:pt x="2395" y="1337"/>
                    <a:pt x="2396" y="1331"/>
                  </a:cubicBezTo>
                  <a:cubicBezTo>
                    <a:pt x="2347" y="1326"/>
                    <a:pt x="2347" y="1326"/>
                    <a:pt x="2347" y="1326"/>
                  </a:cubicBezTo>
                  <a:cubicBezTo>
                    <a:pt x="2347" y="1331"/>
                    <a:pt x="2346" y="1336"/>
                    <a:pt x="2345" y="1342"/>
                  </a:cubicBezTo>
                  <a:lnTo>
                    <a:pt x="2394" y="1348"/>
                  </a:lnTo>
                  <a:close/>
                  <a:moveTo>
                    <a:pt x="9" y="1343"/>
                  </a:moveTo>
                  <a:cubicBezTo>
                    <a:pt x="57" y="1337"/>
                    <a:pt x="57" y="1337"/>
                    <a:pt x="57" y="1337"/>
                  </a:cubicBezTo>
                  <a:cubicBezTo>
                    <a:pt x="57" y="1332"/>
                    <a:pt x="56" y="1326"/>
                    <a:pt x="55" y="1321"/>
                  </a:cubicBezTo>
                  <a:cubicBezTo>
                    <a:pt x="7" y="1326"/>
                    <a:pt x="7" y="1326"/>
                    <a:pt x="7" y="1326"/>
                  </a:cubicBezTo>
                  <a:cubicBezTo>
                    <a:pt x="7" y="1331"/>
                    <a:pt x="8" y="1337"/>
                    <a:pt x="9" y="1343"/>
                  </a:cubicBezTo>
                  <a:close/>
                  <a:moveTo>
                    <a:pt x="2398" y="1306"/>
                  </a:moveTo>
                  <a:cubicBezTo>
                    <a:pt x="2399" y="1301"/>
                    <a:pt x="2399" y="1295"/>
                    <a:pt x="2400" y="1289"/>
                  </a:cubicBezTo>
                  <a:cubicBezTo>
                    <a:pt x="2351" y="1286"/>
                    <a:pt x="2351" y="1286"/>
                    <a:pt x="2351" y="1286"/>
                  </a:cubicBezTo>
                  <a:cubicBezTo>
                    <a:pt x="2350" y="1291"/>
                    <a:pt x="2350" y="1297"/>
                    <a:pt x="2350" y="1302"/>
                  </a:cubicBezTo>
                  <a:lnTo>
                    <a:pt x="2398" y="1306"/>
                  </a:lnTo>
                  <a:close/>
                  <a:moveTo>
                    <a:pt x="4" y="1301"/>
                  </a:moveTo>
                  <a:cubicBezTo>
                    <a:pt x="53" y="1297"/>
                    <a:pt x="53" y="1297"/>
                    <a:pt x="53" y="1297"/>
                  </a:cubicBezTo>
                  <a:cubicBezTo>
                    <a:pt x="53" y="1292"/>
                    <a:pt x="52" y="1286"/>
                    <a:pt x="52" y="1281"/>
                  </a:cubicBezTo>
                  <a:cubicBezTo>
                    <a:pt x="3" y="1284"/>
                    <a:pt x="3" y="1284"/>
                    <a:pt x="3" y="1284"/>
                  </a:cubicBezTo>
                  <a:cubicBezTo>
                    <a:pt x="4" y="1290"/>
                    <a:pt x="4" y="1296"/>
                    <a:pt x="4" y="1301"/>
                  </a:cubicBezTo>
                  <a:close/>
                  <a:moveTo>
                    <a:pt x="2401" y="1265"/>
                  </a:moveTo>
                  <a:cubicBezTo>
                    <a:pt x="2402" y="1259"/>
                    <a:pt x="2402" y="1253"/>
                    <a:pt x="2402" y="1248"/>
                  </a:cubicBezTo>
                  <a:cubicBezTo>
                    <a:pt x="2353" y="1246"/>
                    <a:pt x="2353" y="1246"/>
                    <a:pt x="2353" y="1246"/>
                  </a:cubicBezTo>
                  <a:cubicBezTo>
                    <a:pt x="2353" y="1251"/>
                    <a:pt x="2353" y="1257"/>
                    <a:pt x="2352" y="1262"/>
                  </a:cubicBezTo>
                  <a:lnTo>
                    <a:pt x="2401" y="1265"/>
                  </a:lnTo>
                  <a:close/>
                  <a:moveTo>
                    <a:pt x="2" y="1259"/>
                  </a:moveTo>
                  <a:cubicBezTo>
                    <a:pt x="51" y="1257"/>
                    <a:pt x="51" y="1257"/>
                    <a:pt x="51" y="1257"/>
                  </a:cubicBezTo>
                  <a:cubicBezTo>
                    <a:pt x="50" y="1252"/>
                    <a:pt x="50" y="1246"/>
                    <a:pt x="50" y="1241"/>
                  </a:cubicBezTo>
                  <a:cubicBezTo>
                    <a:pt x="1" y="1243"/>
                    <a:pt x="1" y="1243"/>
                    <a:pt x="1" y="1243"/>
                  </a:cubicBezTo>
                  <a:cubicBezTo>
                    <a:pt x="1" y="1248"/>
                    <a:pt x="1" y="1254"/>
                    <a:pt x="2" y="1259"/>
                  </a:cubicBezTo>
                  <a:close/>
                  <a:moveTo>
                    <a:pt x="2403" y="1223"/>
                  </a:moveTo>
                  <a:cubicBezTo>
                    <a:pt x="2403" y="1217"/>
                    <a:pt x="2403" y="1212"/>
                    <a:pt x="2403" y="1206"/>
                  </a:cubicBezTo>
                  <a:cubicBezTo>
                    <a:pt x="2354" y="1206"/>
                    <a:pt x="2354" y="1206"/>
                    <a:pt x="2354" y="1206"/>
                  </a:cubicBezTo>
                  <a:cubicBezTo>
                    <a:pt x="2354" y="1211"/>
                    <a:pt x="2354" y="1217"/>
                    <a:pt x="2354" y="1222"/>
                  </a:cubicBezTo>
                  <a:lnTo>
                    <a:pt x="2403" y="1223"/>
                  </a:lnTo>
                  <a:close/>
                  <a:moveTo>
                    <a:pt x="0" y="1218"/>
                  </a:moveTo>
                  <a:cubicBezTo>
                    <a:pt x="49" y="1217"/>
                    <a:pt x="49" y="1217"/>
                    <a:pt x="49" y="1217"/>
                  </a:cubicBezTo>
                  <a:cubicBezTo>
                    <a:pt x="49" y="1212"/>
                    <a:pt x="49" y="1206"/>
                    <a:pt x="49" y="1201"/>
                  </a:cubicBezTo>
                  <a:cubicBezTo>
                    <a:pt x="49" y="1199"/>
                    <a:pt x="49" y="1199"/>
                    <a:pt x="49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1201"/>
                    <a:pt x="0" y="1201"/>
                    <a:pt x="0" y="1201"/>
                  </a:cubicBezTo>
                  <a:cubicBezTo>
                    <a:pt x="0" y="1207"/>
                    <a:pt x="0" y="1212"/>
                    <a:pt x="0" y="1218"/>
                  </a:cubicBezTo>
                  <a:close/>
                  <a:moveTo>
                    <a:pt x="2354" y="1182"/>
                  </a:moveTo>
                  <a:cubicBezTo>
                    <a:pt x="2403" y="1181"/>
                    <a:pt x="2403" y="1181"/>
                    <a:pt x="2403" y="1181"/>
                  </a:cubicBezTo>
                  <a:cubicBezTo>
                    <a:pt x="2403" y="1176"/>
                    <a:pt x="2402" y="1170"/>
                    <a:pt x="2402" y="1165"/>
                  </a:cubicBezTo>
                  <a:cubicBezTo>
                    <a:pt x="2353" y="1166"/>
                    <a:pt x="2353" y="1166"/>
                    <a:pt x="2353" y="1166"/>
                  </a:cubicBezTo>
                  <a:cubicBezTo>
                    <a:pt x="2354" y="1171"/>
                    <a:pt x="2354" y="1177"/>
                    <a:pt x="2354" y="1182"/>
                  </a:cubicBezTo>
                  <a:close/>
                  <a:moveTo>
                    <a:pt x="50" y="1175"/>
                  </a:moveTo>
                  <a:cubicBezTo>
                    <a:pt x="50" y="1170"/>
                    <a:pt x="50" y="1165"/>
                    <a:pt x="50" y="1159"/>
                  </a:cubicBezTo>
                  <a:cubicBezTo>
                    <a:pt x="1" y="1158"/>
                    <a:pt x="1" y="1158"/>
                    <a:pt x="1" y="1158"/>
                  </a:cubicBezTo>
                  <a:cubicBezTo>
                    <a:pt x="1" y="1163"/>
                    <a:pt x="1" y="1169"/>
                    <a:pt x="1" y="1174"/>
                  </a:cubicBezTo>
                  <a:lnTo>
                    <a:pt x="50" y="1175"/>
                  </a:lnTo>
                  <a:close/>
                  <a:moveTo>
                    <a:pt x="2352" y="1142"/>
                  </a:moveTo>
                  <a:cubicBezTo>
                    <a:pt x="2401" y="1140"/>
                    <a:pt x="2401" y="1140"/>
                    <a:pt x="2401" y="1140"/>
                  </a:cubicBezTo>
                  <a:cubicBezTo>
                    <a:pt x="2401" y="1134"/>
                    <a:pt x="2401" y="1128"/>
                    <a:pt x="2400" y="1123"/>
                  </a:cubicBezTo>
                  <a:cubicBezTo>
                    <a:pt x="2352" y="1126"/>
                    <a:pt x="2352" y="1126"/>
                    <a:pt x="2352" y="1126"/>
                  </a:cubicBezTo>
                  <a:cubicBezTo>
                    <a:pt x="2352" y="1131"/>
                    <a:pt x="2352" y="1137"/>
                    <a:pt x="2352" y="1142"/>
                  </a:cubicBezTo>
                  <a:close/>
                  <a:moveTo>
                    <a:pt x="51" y="1135"/>
                  </a:moveTo>
                  <a:cubicBezTo>
                    <a:pt x="51" y="1130"/>
                    <a:pt x="52" y="1125"/>
                    <a:pt x="52" y="1119"/>
                  </a:cubicBezTo>
                  <a:cubicBezTo>
                    <a:pt x="3" y="1116"/>
                    <a:pt x="3" y="1116"/>
                    <a:pt x="3" y="1116"/>
                  </a:cubicBezTo>
                  <a:cubicBezTo>
                    <a:pt x="3" y="1122"/>
                    <a:pt x="3" y="1127"/>
                    <a:pt x="2" y="1133"/>
                  </a:cubicBezTo>
                  <a:lnTo>
                    <a:pt x="51" y="1135"/>
                  </a:lnTo>
                  <a:close/>
                  <a:moveTo>
                    <a:pt x="2350" y="1102"/>
                  </a:moveTo>
                  <a:cubicBezTo>
                    <a:pt x="2398" y="1098"/>
                    <a:pt x="2398" y="1098"/>
                    <a:pt x="2398" y="1098"/>
                  </a:cubicBezTo>
                  <a:cubicBezTo>
                    <a:pt x="2398" y="1092"/>
                    <a:pt x="2398" y="1087"/>
                    <a:pt x="2397" y="1081"/>
                  </a:cubicBezTo>
                  <a:cubicBezTo>
                    <a:pt x="2348" y="1086"/>
                    <a:pt x="2348" y="1086"/>
                    <a:pt x="2348" y="1086"/>
                  </a:cubicBezTo>
                  <a:cubicBezTo>
                    <a:pt x="2349" y="1092"/>
                    <a:pt x="2349" y="1097"/>
                    <a:pt x="2350" y="1102"/>
                  </a:cubicBezTo>
                  <a:close/>
                  <a:moveTo>
                    <a:pt x="54" y="1096"/>
                  </a:moveTo>
                  <a:cubicBezTo>
                    <a:pt x="55" y="1090"/>
                    <a:pt x="55" y="1085"/>
                    <a:pt x="56" y="1080"/>
                  </a:cubicBezTo>
                  <a:cubicBezTo>
                    <a:pt x="7" y="1075"/>
                    <a:pt x="7" y="1075"/>
                    <a:pt x="7" y="1075"/>
                  </a:cubicBezTo>
                  <a:cubicBezTo>
                    <a:pt x="6" y="1080"/>
                    <a:pt x="6" y="1086"/>
                    <a:pt x="5" y="1091"/>
                  </a:cubicBezTo>
                  <a:lnTo>
                    <a:pt x="54" y="1096"/>
                  </a:lnTo>
                  <a:close/>
                  <a:moveTo>
                    <a:pt x="2346" y="1062"/>
                  </a:moveTo>
                  <a:cubicBezTo>
                    <a:pt x="2394" y="1057"/>
                    <a:pt x="2394" y="1057"/>
                    <a:pt x="2394" y="1057"/>
                  </a:cubicBezTo>
                  <a:cubicBezTo>
                    <a:pt x="2394" y="1051"/>
                    <a:pt x="2393" y="1045"/>
                    <a:pt x="2392" y="1040"/>
                  </a:cubicBezTo>
                  <a:cubicBezTo>
                    <a:pt x="2344" y="1046"/>
                    <a:pt x="2344" y="1046"/>
                    <a:pt x="2344" y="1046"/>
                  </a:cubicBezTo>
                  <a:cubicBezTo>
                    <a:pt x="2344" y="1052"/>
                    <a:pt x="2345" y="1057"/>
                    <a:pt x="2346" y="1062"/>
                  </a:cubicBezTo>
                  <a:close/>
                  <a:moveTo>
                    <a:pt x="58" y="1056"/>
                  </a:moveTo>
                  <a:cubicBezTo>
                    <a:pt x="59" y="1050"/>
                    <a:pt x="60" y="1045"/>
                    <a:pt x="60" y="1040"/>
                  </a:cubicBezTo>
                  <a:cubicBezTo>
                    <a:pt x="12" y="1033"/>
                    <a:pt x="12" y="1033"/>
                    <a:pt x="12" y="1033"/>
                  </a:cubicBezTo>
                  <a:cubicBezTo>
                    <a:pt x="11" y="1039"/>
                    <a:pt x="10" y="1044"/>
                    <a:pt x="10" y="1050"/>
                  </a:cubicBezTo>
                  <a:lnTo>
                    <a:pt x="58" y="1056"/>
                  </a:lnTo>
                  <a:close/>
                  <a:moveTo>
                    <a:pt x="2340" y="1023"/>
                  </a:moveTo>
                  <a:cubicBezTo>
                    <a:pt x="2389" y="1015"/>
                    <a:pt x="2389" y="1015"/>
                    <a:pt x="2389" y="1015"/>
                  </a:cubicBezTo>
                  <a:cubicBezTo>
                    <a:pt x="2388" y="1010"/>
                    <a:pt x="2387" y="1004"/>
                    <a:pt x="2386" y="999"/>
                  </a:cubicBezTo>
                  <a:cubicBezTo>
                    <a:pt x="2338" y="1007"/>
                    <a:pt x="2338" y="1007"/>
                    <a:pt x="2338" y="1007"/>
                  </a:cubicBezTo>
                  <a:cubicBezTo>
                    <a:pt x="2339" y="1012"/>
                    <a:pt x="2339" y="1017"/>
                    <a:pt x="2340" y="1023"/>
                  </a:cubicBezTo>
                  <a:close/>
                  <a:moveTo>
                    <a:pt x="64" y="1016"/>
                  </a:moveTo>
                  <a:cubicBezTo>
                    <a:pt x="65" y="1011"/>
                    <a:pt x="66" y="1006"/>
                    <a:pt x="67" y="1000"/>
                  </a:cubicBezTo>
                  <a:cubicBezTo>
                    <a:pt x="18" y="992"/>
                    <a:pt x="18" y="992"/>
                    <a:pt x="18" y="992"/>
                  </a:cubicBezTo>
                  <a:cubicBezTo>
                    <a:pt x="18" y="997"/>
                    <a:pt x="17" y="1003"/>
                    <a:pt x="16" y="1008"/>
                  </a:cubicBezTo>
                  <a:lnTo>
                    <a:pt x="64" y="1016"/>
                  </a:lnTo>
                  <a:close/>
                  <a:moveTo>
                    <a:pt x="2333" y="983"/>
                  </a:moveTo>
                  <a:cubicBezTo>
                    <a:pt x="2381" y="974"/>
                    <a:pt x="2381" y="974"/>
                    <a:pt x="2381" y="974"/>
                  </a:cubicBezTo>
                  <a:cubicBezTo>
                    <a:pt x="2380" y="969"/>
                    <a:pt x="2379" y="963"/>
                    <a:pt x="2378" y="958"/>
                  </a:cubicBezTo>
                  <a:cubicBezTo>
                    <a:pt x="2330" y="968"/>
                    <a:pt x="2330" y="968"/>
                    <a:pt x="2330" y="968"/>
                  </a:cubicBezTo>
                  <a:cubicBezTo>
                    <a:pt x="2331" y="973"/>
                    <a:pt x="2332" y="978"/>
                    <a:pt x="2333" y="983"/>
                  </a:cubicBezTo>
                  <a:close/>
                  <a:moveTo>
                    <a:pt x="71" y="977"/>
                  </a:moveTo>
                  <a:cubicBezTo>
                    <a:pt x="72" y="972"/>
                    <a:pt x="73" y="966"/>
                    <a:pt x="74" y="961"/>
                  </a:cubicBezTo>
                  <a:cubicBezTo>
                    <a:pt x="26" y="951"/>
                    <a:pt x="26" y="951"/>
                    <a:pt x="26" y="951"/>
                  </a:cubicBezTo>
                  <a:cubicBezTo>
                    <a:pt x="25" y="956"/>
                    <a:pt x="24" y="962"/>
                    <a:pt x="23" y="967"/>
                  </a:cubicBezTo>
                  <a:lnTo>
                    <a:pt x="71" y="977"/>
                  </a:lnTo>
                  <a:close/>
                  <a:moveTo>
                    <a:pt x="2325" y="944"/>
                  </a:moveTo>
                  <a:cubicBezTo>
                    <a:pt x="2373" y="933"/>
                    <a:pt x="2373" y="933"/>
                    <a:pt x="2373" y="933"/>
                  </a:cubicBezTo>
                  <a:cubicBezTo>
                    <a:pt x="2372" y="928"/>
                    <a:pt x="2370" y="922"/>
                    <a:pt x="2369" y="917"/>
                  </a:cubicBezTo>
                  <a:cubicBezTo>
                    <a:pt x="2322" y="929"/>
                    <a:pt x="2322" y="929"/>
                    <a:pt x="2322" y="929"/>
                  </a:cubicBezTo>
                  <a:cubicBezTo>
                    <a:pt x="2323" y="934"/>
                    <a:pt x="2324" y="939"/>
                    <a:pt x="2325" y="944"/>
                  </a:cubicBezTo>
                  <a:close/>
                  <a:moveTo>
                    <a:pt x="80" y="938"/>
                  </a:moveTo>
                  <a:cubicBezTo>
                    <a:pt x="81" y="933"/>
                    <a:pt x="82" y="927"/>
                    <a:pt x="83" y="922"/>
                  </a:cubicBezTo>
                  <a:cubicBezTo>
                    <a:pt x="36" y="910"/>
                    <a:pt x="36" y="910"/>
                    <a:pt x="36" y="910"/>
                  </a:cubicBezTo>
                  <a:cubicBezTo>
                    <a:pt x="34" y="916"/>
                    <a:pt x="33" y="921"/>
                    <a:pt x="32" y="927"/>
                  </a:cubicBezTo>
                  <a:lnTo>
                    <a:pt x="80" y="938"/>
                  </a:lnTo>
                  <a:close/>
                  <a:moveTo>
                    <a:pt x="2316" y="905"/>
                  </a:moveTo>
                  <a:cubicBezTo>
                    <a:pt x="2363" y="893"/>
                    <a:pt x="2363" y="893"/>
                    <a:pt x="2363" y="893"/>
                  </a:cubicBezTo>
                  <a:cubicBezTo>
                    <a:pt x="2362" y="887"/>
                    <a:pt x="2360" y="882"/>
                    <a:pt x="2359" y="877"/>
                  </a:cubicBezTo>
                  <a:cubicBezTo>
                    <a:pt x="2311" y="890"/>
                    <a:pt x="2311" y="890"/>
                    <a:pt x="2311" y="890"/>
                  </a:cubicBezTo>
                  <a:cubicBezTo>
                    <a:pt x="2313" y="895"/>
                    <a:pt x="2314" y="900"/>
                    <a:pt x="2316" y="905"/>
                  </a:cubicBezTo>
                  <a:close/>
                  <a:moveTo>
                    <a:pt x="89" y="899"/>
                  </a:moveTo>
                  <a:cubicBezTo>
                    <a:pt x="91" y="894"/>
                    <a:pt x="92" y="889"/>
                    <a:pt x="94" y="884"/>
                  </a:cubicBezTo>
                  <a:cubicBezTo>
                    <a:pt x="47" y="870"/>
                    <a:pt x="47" y="870"/>
                    <a:pt x="47" y="870"/>
                  </a:cubicBezTo>
                  <a:cubicBezTo>
                    <a:pt x="45" y="875"/>
                    <a:pt x="44" y="881"/>
                    <a:pt x="42" y="886"/>
                  </a:cubicBezTo>
                  <a:lnTo>
                    <a:pt x="89" y="899"/>
                  </a:lnTo>
                  <a:close/>
                  <a:moveTo>
                    <a:pt x="2305" y="867"/>
                  </a:moveTo>
                  <a:cubicBezTo>
                    <a:pt x="2352" y="853"/>
                    <a:pt x="2352" y="853"/>
                    <a:pt x="2352" y="853"/>
                  </a:cubicBezTo>
                  <a:cubicBezTo>
                    <a:pt x="2350" y="847"/>
                    <a:pt x="2348" y="842"/>
                    <a:pt x="2347" y="837"/>
                  </a:cubicBezTo>
                  <a:cubicBezTo>
                    <a:pt x="2300" y="852"/>
                    <a:pt x="2300" y="852"/>
                    <a:pt x="2300" y="852"/>
                  </a:cubicBezTo>
                  <a:cubicBezTo>
                    <a:pt x="2302" y="857"/>
                    <a:pt x="2303" y="862"/>
                    <a:pt x="2305" y="867"/>
                  </a:cubicBezTo>
                  <a:close/>
                  <a:moveTo>
                    <a:pt x="100" y="861"/>
                  </a:moveTo>
                  <a:cubicBezTo>
                    <a:pt x="102" y="855"/>
                    <a:pt x="104" y="850"/>
                    <a:pt x="105" y="845"/>
                  </a:cubicBezTo>
                  <a:cubicBezTo>
                    <a:pt x="59" y="830"/>
                    <a:pt x="59" y="830"/>
                    <a:pt x="59" y="830"/>
                  </a:cubicBezTo>
                  <a:cubicBezTo>
                    <a:pt x="57" y="835"/>
                    <a:pt x="55" y="841"/>
                    <a:pt x="54" y="846"/>
                  </a:cubicBezTo>
                  <a:lnTo>
                    <a:pt x="100" y="861"/>
                  </a:lnTo>
                  <a:close/>
                  <a:moveTo>
                    <a:pt x="2292" y="829"/>
                  </a:moveTo>
                  <a:cubicBezTo>
                    <a:pt x="2339" y="813"/>
                    <a:pt x="2339" y="813"/>
                    <a:pt x="2339" y="813"/>
                  </a:cubicBezTo>
                  <a:cubicBezTo>
                    <a:pt x="2337" y="808"/>
                    <a:pt x="2335" y="802"/>
                    <a:pt x="2333" y="797"/>
                  </a:cubicBezTo>
                  <a:cubicBezTo>
                    <a:pt x="2287" y="814"/>
                    <a:pt x="2287" y="814"/>
                    <a:pt x="2287" y="814"/>
                  </a:cubicBezTo>
                  <a:cubicBezTo>
                    <a:pt x="2289" y="819"/>
                    <a:pt x="2291" y="824"/>
                    <a:pt x="2292" y="829"/>
                  </a:cubicBezTo>
                  <a:close/>
                  <a:moveTo>
                    <a:pt x="113" y="823"/>
                  </a:moveTo>
                  <a:cubicBezTo>
                    <a:pt x="115" y="818"/>
                    <a:pt x="116" y="812"/>
                    <a:pt x="118" y="807"/>
                  </a:cubicBezTo>
                  <a:cubicBezTo>
                    <a:pt x="72" y="791"/>
                    <a:pt x="72" y="791"/>
                    <a:pt x="72" y="791"/>
                  </a:cubicBezTo>
                  <a:cubicBezTo>
                    <a:pt x="70" y="796"/>
                    <a:pt x="68" y="801"/>
                    <a:pt x="67" y="806"/>
                  </a:cubicBezTo>
                  <a:lnTo>
                    <a:pt x="113" y="823"/>
                  </a:lnTo>
                  <a:close/>
                  <a:moveTo>
                    <a:pt x="2279" y="791"/>
                  </a:moveTo>
                  <a:cubicBezTo>
                    <a:pt x="2325" y="773"/>
                    <a:pt x="2325" y="773"/>
                    <a:pt x="2325" y="773"/>
                  </a:cubicBezTo>
                  <a:cubicBezTo>
                    <a:pt x="2323" y="768"/>
                    <a:pt x="2320" y="763"/>
                    <a:pt x="2318" y="758"/>
                  </a:cubicBezTo>
                  <a:cubicBezTo>
                    <a:pt x="2273" y="776"/>
                    <a:pt x="2273" y="776"/>
                    <a:pt x="2273" y="776"/>
                  </a:cubicBezTo>
                  <a:cubicBezTo>
                    <a:pt x="2275" y="781"/>
                    <a:pt x="2277" y="786"/>
                    <a:pt x="2279" y="791"/>
                  </a:cubicBezTo>
                  <a:close/>
                  <a:moveTo>
                    <a:pt x="127" y="785"/>
                  </a:moveTo>
                  <a:cubicBezTo>
                    <a:pt x="129" y="780"/>
                    <a:pt x="131" y="775"/>
                    <a:pt x="133" y="770"/>
                  </a:cubicBezTo>
                  <a:cubicBezTo>
                    <a:pt x="87" y="752"/>
                    <a:pt x="87" y="752"/>
                    <a:pt x="87" y="752"/>
                  </a:cubicBezTo>
                  <a:cubicBezTo>
                    <a:pt x="85" y="757"/>
                    <a:pt x="83" y="762"/>
                    <a:pt x="81" y="767"/>
                  </a:cubicBezTo>
                  <a:lnTo>
                    <a:pt x="127" y="785"/>
                  </a:lnTo>
                  <a:close/>
                  <a:moveTo>
                    <a:pt x="2264" y="754"/>
                  </a:moveTo>
                  <a:cubicBezTo>
                    <a:pt x="2309" y="735"/>
                    <a:pt x="2309" y="735"/>
                    <a:pt x="2309" y="735"/>
                  </a:cubicBezTo>
                  <a:cubicBezTo>
                    <a:pt x="2307" y="730"/>
                    <a:pt x="2305" y="724"/>
                    <a:pt x="2302" y="719"/>
                  </a:cubicBezTo>
                  <a:cubicBezTo>
                    <a:pt x="2257" y="739"/>
                    <a:pt x="2257" y="739"/>
                    <a:pt x="2257" y="739"/>
                  </a:cubicBezTo>
                  <a:cubicBezTo>
                    <a:pt x="2260" y="744"/>
                    <a:pt x="2262" y="749"/>
                    <a:pt x="2264" y="754"/>
                  </a:cubicBezTo>
                  <a:close/>
                  <a:moveTo>
                    <a:pt x="142" y="748"/>
                  </a:moveTo>
                  <a:cubicBezTo>
                    <a:pt x="144" y="743"/>
                    <a:pt x="146" y="738"/>
                    <a:pt x="148" y="733"/>
                  </a:cubicBezTo>
                  <a:cubicBezTo>
                    <a:pt x="103" y="714"/>
                    <a:pt x="103" y="714"/>
                    <a:pt x="103" y="714"/>
                  </a:cubicBezTo>
                  <a:cubicBezTo>
                    <a:pt x="101" y="719"/>
                    <a:pt x="99" y="724"/>
                    <a:pt x="97" y="729"/>
                  </a:cubicBezTo>
                  <a:lnTo>
                    <a:pt x="142" y="748"/>
                  </a:lnTo>
                  <a:close/>
                  <a:moveTo>
                    <a:pt x="2248" y="717"/>
                  </a:moveTo>
                  <a:cubicBezTo>
                    <a:pt x="2292" y="696"/>
                    <a:pt x="2292" y="696"/>
                    <a:pt x="2292" y="696"/>
                  </a:cubicBezTo>
                  <a:cubicBezTo>
                    <a:pt x="2290" y="691"/>
                    <a:pt x="2287" y="686"/>
                    <a:pt x="2285" y="681"/>
                  </a:cubicBezTo>
                  <a:cubicBezTo>
                    <a:pt x="2241" y="703"/>
                    <a:pt x="2241" y="703"/>
                    <a:pt x="2241" y="703"/>
                  </a:cubicBezTo>
                  <a:cubicBezTo>
                    <a:pt x="2243" y="707"/>
                    <a:pt x="2245" y="712"/>
                    <a:pt x="2248" y="717"/>
                  </a:cubicBezTo>
                  <a:close/>
                  <a:moveTo>
                    <a:pt x="158" y="712"/>
                  </a:moveTo>
                  <a:cubicBezTo>
                    <a:pt x="160" y="707"/>
                    <a:pt x="163" y="702"/>
                    <a:pt x="165" y="697"/>
                  </a:cubicBezTo>
                  <a:cubicBezTo>
                    <a:pt x="121" y="676"/>
                    <a:pt x="121" y="676"/>
                    <a:pt x="121" y="676"/>
                  </a:cubicBezTo>
                  <a:cubicBezTo>
                    <a:pt x="119" y="681"/>
                    <a:pt x="116" y="686"/>
                    <a:pt x="114" y="691"/>
                  </a:cubicBezTo>
                  <a:lnTo>
                    <a:pt x="158" y="712"/>
                  </a:lnTo>
                  <a:close/>
                  <a:moveTo>
                    <a:pt x="2230" y="681"/>
                  </a:moveTo>
                  <a:cubicBezTo>
                    <a:pt x="2274" y="659"/>
                    <a:pt x="2274" y="659"/>
                    <a:pt x="2274" y="659"/>
                  </a:cubicBezTo>
                  <a:cubicBezTo>
                    <a:pt x="2271" y="654"/>
                    <a:pt x="2269" y="649"/>
                    <a:pt x="2266" y="644"/>
                  </a:cubicBezTo>
                  <a:cubicBezTo>
                    <a:pt x="2223" y="667"/>
                    <a:pt x="2223" y="667"/>
                    <a:pt x="2223" y="667"/>
                  </a:cubicBezTo>
                  <a:cubicBezTo>
                    <a:pt x="2225" y="671"/>
                    <a:pt x="2228" y="676"/>
                    <a:pt x="2230" y="681"/>
                  </a:cubicBezTo>
                  <a:close/>
                  <a:moveTo>
                    <a:pt x="176" y="676"/>
                  </a:moveTo>
                  <a:cubicBezTo>
                    <a:pt x="178" y="671"/>
                    <a:pt x="181" y="666"/>
                    <a:pt x="183" y="662"/>
                  </a:cubicBezTo>
                  <a:cubicBezTo>
                    <a:pt x="140" y="639"/>
                    <a:pt x="140" y="639"/>
                    <a:pt x="140" y="639"/>
                  </a:cubicBezTo>
                  <a:cubicBezTo>
                    <a:pt x="137" y="644"/>
                    <a:pt x="135" y="649"/>
                    <a:pt x="132" y="654"/>
                  </a:cubicBezTo>
                  <a:lnTo>
                    <a:pt x="176" y="676"/>
                  </a:lnTo>
                  <a:close/>
                  <a:moveTo>
                    <a:pt x="2211" y="646"/>
                  </a:moveTo>
                  <a:cubicBezTo>
                    <a:pt x="2254" y="622"/>
                    <a:pt x="2254" y="622"/>
                    <a:pt x="2254" y="622"/>
                  </a:cubicBezTo>
                  <a:cubicBezTo>
                    <a:pt x="2252" y="617"/>
                    <a:pt x="2249" y="612"/>
                    <a:pt x="2246" y="607"/>
                  </a:cubicBezTo>
                  <a:cubicBezTo>
                    <a:pt x="2204" y="632"/>
                    <a:pt x="2204" y="632"/>
                    <a:pt x="2204" y="632"/>
                  </a:cubicBezTo>
                  <a:cubicBezTo>
                    <a:pt x="2206" y="636"/>
                    <a:pt x="2209" y="641"/>
                    <a:pt x="2211" y="646"/>
                  </a:cubicBezTo>
                  <a:close/>
                  <a:moveTo>
                    <a:pt x="194" y="641"/>
                  </a:moveTo>
                  <a:cubicBezTo>
                    <a:pt x="197" y="636"/>
                    <a:pt x="200" y="631"/>
                    <a:pt x="202" y="627"/>
                  </a:cubicBezTo>
                  <a:cubicBezTo>
                    <a:pt x="160" y="602"/>
                    <a:pt x="160" y="602"/>
                    <a:pt x="160" y="602"/>
                  </a:cubicBezTo>
                  <a:cubicBezTo>
                    <a:pt x="157" y="607"/>
                    <a:pt x="154" y="612"/>
                    <a:pt x="152" y="617"/>
                  </a:cubicBezTo>
                  <a:lnTo>
                    <a:pt x="194" y="641"/>
                  </a:lnTo>
                  <a:close/>
                  <a:moveTo>
                    <a:pt x="2191" y="611"/>
                  </a:moveTo>
                  <a:cubicBezTo>
                    <a:pt x="2233" y="586"/>
                    <a:pt x="2233" y="586"/>
                    <a:pt x="2233" y="586"/>
                  </a:cubicBezTo>
                  <a:cubicBezTo>
                    <a:pt x="2231" y="581"/>
                    <a:pt x="2228" y="576"/>
                    <a:pt x="2225" y="571"/>
                  </a:cubicBezTo>
                  <a:cubicBezTo>
                    <a:pt x="2183" y="597"/>
                    <a:pt x="2183" y="597"/>
                    <a:pt x="2183" y="597"/>
                  </a:cubicBezTo>
                  <a:cubicBezTo>
                    <a:pt x="2186" y="602"/>
                    <a:pt x="2189" y="606"/>
                    <a:pt x="2191" y="611"/>
                  </a:cubicBezTo>
                  <a:close/>
                  <a:moveTo>
                    <a:pt x="214" y="606"/>
                  </a:moveTo>
                  <a:cubicBezTo>
                    <a:pt x="217" y="602"/>
                    <a:pt x="220" y="597"/>
                    <a:pt x="223" y="593"/>
                  </a:cubicBezTo>
                  <a:cubicBezTo>
                    <a:pt x="181" y="567"/>
                    <a:pt x="181" y="567"/>
                    <a:pt x="181" y="567"/>
                  </a:cubicBezTo>
                  <a:cubicBezTo>
                    <a:pt x="178" y="571"/>
                    <a:pt x="175" y="576"/>
                    <a:pt x="173" y="581"/>
                  </a:cubicBezTo>
                  <a:lnTo>
                    <a:pt x="214" y="606"/>
                  </a:lnTo>
                  <a:close/>
                  <a:moveTo>
                    <a:pt x="2170" y="577"/>
                  </a:moveTo>
                  <a:cubicBezTo>
                    <a:pt x="2211" y="550"/>
                    <a:pt x="2211" y="550"/>
                    <a:pt x="2211" y="550"/>
                  </a:cubicBezTo>
                  <a:cubicBezTo>
                    <a:pt x="2208" y="546"/>
                    <a:pt x="2205" y="541"/>
                    <a:pt x="2202" y="536"/>
                  </a:cubicBezTo>
                  <a:cubicBezTo>
                    <a:pt x="2161" y="563"/>
                    <a:pt x="2161" y="563"/>
                    <a:pt x="2161" y="563"/>
                  </a:cubicBezTo>
                  <a:cubicBezTo>
                    <a:pt x="2164" y="568"/>
                    <a:pt x="2167" y="572"/>
                    <a:pt x="2170" y="577"/>
                  </a:cubicBezTo>
                  <a:close/>
                  <a:moveTo>
                    <a:pt x="236" y="572"/>
                  </a:moveTo>
                  <a:cubicBezTo>
                    <a:pt x="239" y="568"/>
                    <a:pt x="242" y="564"/>
                    <a:pt x="245" y="559"/>
                  </a:cubicBezTo>
                  <a:cubicBezTo>
                    <a:pt x="204" y="532"/>
                    <a:pt x="204" y="532"/>
                    <a:pt x="204" y="532"/>
                  </a:cubicBezTo>
                  <a:cubicBezTo>
                    <a:pt x="201" y="536"/>
                    <a:pt x="198" y="541"/>
                    <a:pt x="195" y="546"/>
                  </a:cubicBezTo>
                  <a:lnTo>
                    <a:pt x="236" y="572"/>
                  </a:lnTo>
                  <a:close/>
                  <a:moveTo>
                    <a:pt x="2148" y="543"/>
                  </a:moveTo>
                  <a:cubicBezTo>
                    <a:pt x="2188" y="516"/>
                    <a:pt x="2188" y="516"/>
                    <a:pt x="2188" y="516"/>
                  </a:cubicBezTo>
                  <a:cubicBezTo>
                    <a:pt x="2185" y="511"/>
                    <a:pt x="2182" y="506"/>
                    <a:pt x="2179" y="502"/>
                  </a:cubicBezTo>
                  <a:cubicBezTo>
                    <a:pt x="2139" y="530"/>
                    <a:pt x="2139" y="530"/>
                    <a:pt x="2139" y="530"/>
                  </a:cubicBezTo>
                  <a:cubicBezTo>
                    <a:pt x="2142" y="535"/>
                    <a:pt x="2145" y="539"/>
                    <a:pt x="2148" y="543"/>
                  </a:cubicBezTo>
                  <a:close/>
                  <a:moveTo>
                    <a:pt x="258" y="539"/>
                  </a:moveTo>
                  <a:cubicBezTo>
                    <a:pt x="261" y="535"/>
                    <a:pt x="264" y="531"/>
                    <a:pt x="267" y="526"/>
                  </a:cubicBezTo>
                  <a:cubicBezTo>
                    <a:pt x="228" y="498"/>
                    <a:pt x="228" y="498"/>
                    <a:pt x="228" y="498"/>
                  </a:cubicBezTo>
                  <a:cubicBezTo>
                    <a:pt x="224" y="502"/>
                    <a:pt x="221" y="507"/>
                    <a:pt x="218" y="511"/>
                  </a:cubicBezTo>
                  <a:lnTo>
                    <a:pt x="258" y="539"/>
                  </a:lnTo>
                  <a:close/>
                  <a:moveTo>
                    <a:pt x="2125" y="511"/>
                  </a:moveTo>
                  <a:cubicBezTo>
                    <a:pt x="2164" y="482"/>
                    <a:pt x="2164" y="482"/>
                    <a:pt x="2164" y="482"/>
                  </a:cubicBezTo>
                  <a:cubicBezTo>
                    <a:pt x="2160" y="477"/>
                    <a:pt x="2157" y="473"/>
                    <a:pt x="2154" y="468"/>
                  </a:cubicBezTo>
                  <a:cubicBezTo>
                    <a:pt x="2115" y="498"/>
                    <a:pt x="2115" y="498"/>
                    <a:pt x="2115" y="498"/>
                  </a:cubicBezTo>
                  <a:cubicBezTo>
                    <a:pt x="2118" y="503"/>
                    <a:pt x="2121" y="507"/>
                    <a:pt x="2125" y="511"/>
                  </a:cubicBezTo>
                  <a:close/>
                  <a:moveTo>
                    <a:pt x="282" y="507"/>
                  </a:moveTo>
                  <a:cubicBezTo>
                    <a:pt x="285" y="503"/>
                    <a:pt x="288" y="499"/>
                    <a:pt x="291" y="49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49" y="469"/>
                    <a:pt x="246" y="473"/>
                    <a:pt x="243" y="478"/>
                  </a:cubicBezTo>
                  <a:lnTo>
                    <a:pt x="282" y="507"/>
                  </a:lnTo>
                  <a:close/>
                  <a:moveTo>
                    <a:pt x="2100" y="479"/>
                  </a:moveTo>
                  <a:cubicBezTo>
                    <a:pt x="2138" y="449"/>
                    <a:pt x="2138" y="449"/>
                    <a:pt x="2138" y="449"/>
                  </a:cubicBezTo>
                  <a:cubicBezTo>
                    <a:pt x="2135" y="444"/>
                    <a:pt x="2131" y="440"/>
                    <a:pt x="2128" y="436"/>
                  </a:cubicBezTo>
                  <a:cubicBezTo>
                    <a:pt x="2090" y="467"/>
                    <a:pt x="2090" y="467"/>
                    <a:pt x="2090" y="467"/>
                  </a:cubicBezTo>
                  <a:cubicBezTo>
                    <a:pt x="2093" y="471"/>
                    <a:pt x="2097" y="475"/>
                    <a:pt x="2100" y="479"/>
                  </a:cubicBezTo>
                  <a:close/>
                  <a:moveTo>
                    <a:pt x="306" y="476"/>
                  </a:moveTo>
                  <a:cubicBezTo>
                    <a:pt x="310" y="472"/>
                    <a:pt x="313" y="467"/>
                    <a:pt x="316" y="463"/>
                  </a:cubicBezTo>
                  <a:cubicBezTo>
                    <a:pt x="279" y="432"/>
                    <a:pt x="279" y="432"/>
                    <a:pt x="279" y="432"/>
                  </a:cubicBezTo>
                  <a:cubicBezTo>
                    <a:pt x="275" y="436"/>
                    <a:pt x="272" y="441"/>
                    <a:pt x="268" y="445"/>
                  </a:cubicBezTo>
                  <a:lnTo>
                    <a:pt x="306" y="476"/>
                  </a:lnTo>
                  <a:close/>
                  <a:moveTo>
                    <a:pt x="2074" y="449"/>
                  </a:moveTo>
                  <a:cubicBezTo>
                    <a:pt x="2111" y="417"/>
                    <a:pt x="2111" y="417"/>
                    <a:pt x="2111" y="417"/>
                  </a:cubicBezTo>
                  <a:cubicBezTo>
                    <a:pt x="2108" y="412"/>
                    <a:pt x="2104" y="408"/>
                    <a:pt x="2100" y="404"/>
                  </a:cubicBezTo>
                  <a:cubicBezTo>
                    <a:pt x="2064" y="437"/>
                    <a:pt x="2064" y="437"/>
                    <a:pt x="2064" y="437"/>
                  </a:cubicBezTo>
                  <a:cubicBezTo>
                    <a:pt x="2067" y="441"/>
                    <a:pt x="2071" y="445"/>
                    <a:pt x="2074" y="449"/>
                  </a:cubicBezTo>
                  <a:close/>
                  <a:moveTo>
                    <a:pt x="332" y="445"/>
                  </a:moveTo>
                  <a:cubicBezTo>
                    <a:pt x="335" y="441"/>
                    <a:pt x="339" y="437"/>
                    <a:pt x="343" y="433"/>
                  </a:cubicBezTo>
                  <a:cubicBezTo>
                    <a:pt x="306" y="400"/>
                    <a:pt x="306" y="400"/>
                    <a:pt x="306" y="400"/>
                  </a:cubicBezTo>
                  <a:cubicBezTo>
                    <a:pt x="302" y="405"/>
                    <a:pt x="299" y="409"/>
                    <a:pt x="295" y="413"/>
                  </a:cubicBezTo>
                  <a:lnTo>
                    <a:pt x="332" y="445"/>
                  </a:lnTo>
                  <a:close/>
                  <a:moveTo>
                    <a:pt x="2048" y="419"/>
                  </a:moveTo>
                  <a:cubicBezTo>
                    <a:pt x="2084" y="386"/>
                    <a:pt x="2084" y="386"/>
                    <a:pt x="2084" y="386"/>
                  </a:cubicBezTo>
                  <a:cubicBezTo>
                    <a:pt x="2080" y="382"/>
                    <a:pt x="2076" y="377"/>
                    <a:pt x="2072" y="373"/>
                  </a:cubicBezTo>
                  <a:cubicBezTo>
                    <a:pt x="2037" y="407"/>
                    <a:pt x="2037" y="407"/>
                    <a:pt x="2037" y="407"/>
                  </a:cubicBezTo>
                  <a:cubicBezTo>
                    <a:pt x="2040" y="411"/>
                    <a:pt x="2044" y="415"/>
                    <a:pt x="2048" y="419"/>
                  </a:cubicBezTo>
                  <a:close/>
                  <a:moveTo>
                    <a:pt x="359" y="415"/>
                  </a:moveTo>
                  <a:cubicBezTo>
                    <a:pt x="362" y="411"/>
                    <a:pt x="366" y="408"/>
                    <a:pt x="370" y="404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1" y="374"/>
                    <a:pt x="327" y="378"/>
                    <a:pt x="323" y="382"/>
                  </a:cubicBezTo>
                  <a:lnTo>
                    <a:pt x="359" y="415"/>
                  </a:lnTo>
                  <a:close/>
                  <a:moveTo>
                    <a:pt x="2020" y="390"/>
                  </a:moveTo>
                  <a:cubicBezTo>
                    <a:pt x="2055" y="355"/>
                    <a:pt x="2055" y="355"/>
                    <a:pt x="2055" y="355"/>
                  </a:cubicBezTo>
                  <a:cubicBezTo>
                    <a:pt x="2051" y="352"/>
                    <a:pt x="2047" y="348"/>
                    <a:pt x="2043" y="344"/>
                  </a:cubicBezTo>
                  <a:cubicBezTo>
                    <a:pt x="2009" y="379"/>
                    <a:pt x="2009" y="379"/>
                    <a:pt x="2009" y="379"/>
                  </a:cubicBezTo>
                  <a:cubicBezTo>
                    <a:pt x="2013" y="382"/>
                    <a:pt x="2016" y="386"/>
                    <a:pt x="2020" y="390"/>
                  </a:cubicBezTo>
                  <a:close/>
                  <a:moveTo>
                    <a:pt x="386" y="387"/>
                  </a:moveTo>
                  <a:cubicBezTo>
                    <a:pt x="390" y="383"/>
                    <a:pt x="394" y="379"/>
                    <a:pt x="398" y="375"/>
                  </a:cubicBezTo>
                  <a:cubicBezTo>
                    <a:pt x="364" y="340"/>
                    <a:pt x="364" y="340"/>
                    <a:pt x="364" y="340"/>
                  </a:cubicBezTo>
                  <a:cubicBezTo>
                    <a:pt x="360" y="344"/>
                    <a:pt x="356" y="348"/>
                    <a:pt x="352" y="352"/>
                  </a:cubicBezTo>
                  <a:lnTo>
                    <a:pt x="386" y="387"/>
                  </a:lnTo>
                  <a:close/>
                  <a:moveTo>
                    <a:pt x="1991" y="362"/>
                  </a:moveTo>
                  <a:cubicBezTo>
                    <a:pt x="2025" y="326"/>
                    <a:pt x="2025" y="326"/>
                    <a:pt x="2025" y="326"/>
                  </a:cubicBezTo>
                  <a:cubicBezTo>
                    <a:pt x="2021" y="323"/>
                    <a:pt x="2017" y="319"/>
                    <a:pt x="2013" y="315"/>
                  </a:cubicBezTo>
                  <a:cubicBezTo>
                    <a:pt x="1980" y="351"/>
                    <a:pt x="1980" y="351"/>
                    <a:pt x="1980" y="351"/>
                  </a:cubicBezTo>
                  <a:cubicBezTo>
                    <a:pt x="1984" y="355"/>
                    <a:pt x="1988" y="358"/>
                    <a:pt x="1991" y="362"/>
                  </a:cubicBezTo>
                  <a:close/>
                  <a:moveTo>
                    <a:pt x="415" y="359"/>
                  </a:moveTo>
                  <a:cubicBezTo>
                    <a:pt x="419" y="355"/>
                    <a:pt x="423" y="352"/>
                    <a:pt x="427" y="348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0" y="315"/>
                    <a:pt x="386" y="319"/>
                    <a:pt x="382" y="323"/>
                  </a:cubicBezTo>
                  <a:lnTo>
                    <a:pt x="415" y="359"/>
                  </a:lnTo>
                  <a:close/>
                  <a:moveTo>
                    <a:pt x="1962" y="335"/>
                  </a:moveTo>
                  <a:cubicBezTo>
                    <a:pt x="1994" y="298"/>
                    <a:pt x="1994" y="298"/>
                    <a:pt x="1994" y="298"/>
                  </a:cubicBezTo>
                  <a:cubicBezTo>
                    <a:pt x="1990" y="295"/>
                    <a:pt x="1986" y="291"/>
                    <a:pt x="1982" y="287"/>
                  </a:cubicBezTo>
                  <a:cubicBezTo>
                    <a:pt x="1950" y="325"/>
                    <a:pt x="1950" y="325"/>
                    <a:pt x="1950" y="325"/>
                  </a:cubicBezTo>
                  <a:cubicBezTo>
                    <a:pt x="1954" y="328"/>
                    <a:pt x="1958" y="332"/>
                    <a:pt x="1962" y="335"/>
                  </a:cubicBezTo>
                  <a:close/>
                  <a:moveTo>
                    <a:pt x="445" y="332"/>
                  </a:moveTo>
                  <a:cubicBezTo>
                    <a:pt x="449" y="328"/>
                    <a:pt x="453" y="325"/>
                    <a:pt x="457" y="322"/>
                  </a:cubicBezTo>
                  <a:cubicBezTo>
                    <a:pt x="425" y="284"/>
                    <a:pt x="425" y="284"/>
                    <a:pt x="425" y="284"/>
                  </a:cubicBezTo>
                  <a:cubicBezTo>
                    <a:pt x="421" y="288"/>
                    <a:pt x="417" y="291"/>
                    <a:pt x="413" y="295"/>
                  </a:cubicBezTo>
                  <a:lnTo>
                    <a:pt x="445" y="332"/>
                  </a:lnTo>
                  <a:close/>
                  <a:moveTo>
                    <a:pt x="1931" y="309"/>
                  </a:moveTo>
                  <a:cubicBezTo>
                    <a:pt x="1962" y="271"/>
                    <a:pt x="1962" y="271"/>
                    <a:pt x="1962" y="271"/>
                  </a:cubicBezTo>
                  <a:cubicBezTo>
                    <a:pt x="1958" y="268"/>
                    <a:pt x="1954" y="264"/>
                    <a:pt x="1949" y="261"/>
                  </a:cubicBezTo>
                  <a:cubicBezTo>
                    <a:pt x="1919" y="299"/>
                    <a:pt x="1919" y="299"/>
                    <a:pt x="1919" y="299"/>
                  </a:cubicBezTo>
                  <a:cubicBezTo>
                    <a:pt x="1923" y="303"/>
                    <a:pt x="1927" y="306"/>
                    <a:pt x="1931" y="309"/>
                  </a:cubicBezTo>
                  <a:close/>
                  <a:moveTo>
                    <a:pt x="476" y="306"/>
                  </a:moveTo>
                  <a:cubicBezTo>
                    <a:pt x="480" y="303"/>
                    <a:pt x="484" y="300"/>
                    <a:pt x="488" y="296"/>
                  </a:cubicBezTo>
                  <a:cubicBezTo>
                    <a:pt x="458" y="258"/>
                    <a:pt x="458" y="258"/>
                    <a:pt x="458" y="258"/>
                  </a:cubicBezTo>
                  <a:cubicBezTo>
                    <a:pt x="453" y="261"/>
                    <a:pt x="449" y="265"/>
                    <a:pt x="445" y="268"/>
                  </a:cubicBezTo>
                  <a:lnTo>
                    <a:pt x="476" y="306"/>
                  </a:lnTo>
                  <a:close/>
                  <a:moveTo>
                    <a:pt x="1900" y="285"/>
                  </a:moveTo>
                  <a:cubicBezTo>
                    <a:pt x="1930" y="246"/>
                    <a:pt x="1930" y="246"/>
                    <a:pt x="1930" y="246"/>
                  </a:cubicBezTo>
                  <a:cubicBezTo>
                    <a:pt x="1925" y="242"/>
                    <a:pt x="1921" y="239"/>
                    <a:pt x="1916" y="236"/>
                  </a:cubicBezTo>
                  <a:cubicBezTo>
                    <a:pt x="1887" y="275"/>
                    <a:pt x="1887" y="275"/>
                    <a:pt x="1887" y="275"/>
                  </a:cubicBezTo>
                  <a:cubicBezTo>
                    <a:pt x="1892" y="278"/>
                    <a:pt x="1896" y="281"/>
                    <a:pt x="1900" y="285"/>
                  </a:cubicBezTo>
                  <a:close/>
                  <a:moveTo>
                    <a:pt x="507" y="282"/>
                  </a:moveTo>
                  <a:cubicBezTo>
                    <a:pt x="511" y="278"/>
                    <a:pt x="516" y="275"/>
                    <a:pt x="520" y="272"/>
                  </a:cubicBezTo>
                  <a:cubicBezTo>
                    <a:pt x="491" y="233"/>
                    <a:pt x="491" y="233"/>
                    <a:pt x="491" y="233"/>
                  </a:cubicBezTo>
                  <a:cubicBezTo>
                    <a:pt x="486" y="236"/>
                    <a:pt x="482" y="239"/>
                    <a:pt x="478" y="242"/>
                  </a:cubicBezTo>
                  <a:lnTo>
                    <a:pt x="507" y="282"/>
                  </a:lnTo>
                  <a:close/>
                  <a:moveTo>
                    <a:pt x="1868" y="261"/>
                  </a:moveTo>
                  <a:cubicBezTo>
                    <a:pt x="1896" y="221"/>
                    <a:pt x="1896" y="221"/>
                    <a:pt x="1896" y="221"/>
                  </a:cubicBezTo>
                  <a:cubicBezTo>
                    <a:pt x="1892" y="218"/>
                    <a:pt x="1887" y="215"/>
                    <a:pt x="1883" y="211"/>
                  </a:cubicBezTo>
                  <a:cubicBezTo>
                    <a:pt x="1855" y="252"/>
                    <a:pt x="1855" y="252"/>
                    <a:pt x="1855" y="252"/>
                  </a:cubicBezTo>
                  <a:cubicBezTo>
                    <a:pt x="1859" y="255"/>
                    <a:pt x="1864" y="258"/>
                    <a:pt x="1868" y="261"/>
                  </a:cubicBezTo>
                  <a:close/>
                  <a:moveTo>
                    <a:pt x="539" y="258"/>
                  </a:moveTo>
                  <a:cubicBezTo>
                    <a:pt x="544" y="255"/>
                    <a:pt x="548" y="252"/>
                    <a:pt x="553" y="249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0" y="212"/>
                    <a:pt x="516" y="215"/>
                    <a:pt x="511" y="218"/>
                  </a:cubicBezTo>
                  <a:lnTo>
                    <a:pt x="539" y="258"/>
                  </a:lnTo>
                  <a:close/>
                  <a:moveTo>
                    <a:pt x="1835" y="238"/>
                  </a:moveTo>
                  <a:cubicBezTo>
                    <a:pt x="1862" y="197"/>
                    <a:pt x="1862" y="197"/>
                    <a:pt x="1862" y="197"/>
                  </a:cubicBezTo>
                  <a:cubicBezTo>
                    <a:pt x="1857" y="194"/>
                    <a:pt x="1853" y="191"/>
                    <a:pt x="1848" y="188"/>
                  </a:cubicBezTo>
                  <a:cubicBezTo>
                    <a:pt x="1822" y="230"/>
                    <a:pt x="1822" y="230"/>
                    <a:pt x="1822" y="230"/>
                  </a:cubicBezTo>
                  <a:cubicBezTo>
                    <a:pt x="1826" y="232"/>
                    <a:pt x="1830" y="235"/>
                    <a:pt x="1835" y="238"/>
                  </a:cubicBezTo>
                  <a:close/>
                  <a:moveTo>
                    <a:pt x="573" y="235"/>
                  </a:moveTo>
                  <a:cubicBezTo>
                    <a:pt x="577" y="233"/>
                    <a:pt x="582" y="230"/>
                    <a:pt x="586" y="227"/>
                  </a:cubicBezTo>
                  <a:cubicBezTo>
                    <a:pt x="560" y="185"/>
                    <a:pt x="560" y="185"/>
                    <a:pt x="560" y="185"/>
                  </a:cubicBezTo>
                  <a:cubicBezTo>
                    <a:pt x="555" y="188"/>
                    <a:pt x="550" y="191"/>
                    <a:pt x="546" y="194"/>
                  </a:cubicBezTo>
                  <a:lnTo>
                    <a:pt x="573" y="235"/>
                  </a:lnTo>
                  <a:close/>
                  <a:moveTo>
                    <a:pt x="1801" y="217"/>
                  </a:moveTo>
                  <a:cubicBezTo>
                    <a:pt x="1827" y="175"/>
                    <a:pt x="1827" y="175"/>
                    <a:pt x="1827" y="175"/>
                  </a:cubicBezTo>
                  <a:cubicBezTo>
                    <a:pt x="1822" y="172"/>
                    <a:pt x="1817" y="169"/>
                    <a:pt x="1812" y="167"/>
                  </a:cubicBezTo>
                  <a:cubicBezTo>
                    <a:pt x="1788" y="209"/>
                    <a:pt x="1788" y="209"/>
                    <a:pt x="1788" y="209"/>
                  </a:cubicBezTo>
                  <a:cubicBezTo>
                    <a:pt x="1792" y="211"/>
                    <a:pt x="1797" y="214"/>
                    <a:pt x="1801" y="217"/>
                  </a:cubicBezTo>
                  <a:close/>
                  <a:moveTo>
                    <a:pt x="606" y="214"/>
                  </a:moveTo>
                  <a:cubicBezTo>
                    <a:pt x="611" y="211"/>
                    <a:pt x="616" y="209"/>
                    <a:pt x="620" y="206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1" y="167"/>
                    <a:pt x="586" y="169"/>
                    <a:pt x="581" y="172"/>
                  </a:cubicBezTo>
                  <a:lnTo>
                    <a:pt x="606" y="214"/>
                  </a:lnTo>
                  <a:close/>
                  <a:moveTo>
                    <a:pt x="1767" y="197"/>
                  </a:moveTo>
                  <a:cubicBezTo>
                    <a:pt x="1791" y="154"/>
                    <a:pt x="1791" y="154"/>
                    <a:pt x="1791" y="154"/>
                  </a:cubicBezTo>
                  <a:cubicBezTo>
                    <a:pt x="1786" y="151"/>
                    <a:pt x="1781" y="149"/>
                    <a:pt x="1776" y="146"/>
                  </a:cubicBezTo>
                  <a:cubicBezTo>
                    <a:pt x="1753" y="189"/>
                    <a:pt x="1753" y="189"/>
                    <a:pt x="1753" y="189"/>
                  </a:cubicBezTo>
                  <a:cubicBezTo>
                    <a:pt x="1757" y="191"/>
                    <a:pt x="1762" y="194"/>
                    <a:pt x="1767" y="197"/>
                  </a:cubicBezTo>
                  <a:close/>
                  <a:moveTo>
                    <a:pt x="641" y="194"/>
                  </a:moveTo>
                  <a:cubicBezTo>
                    <a:pt x="646" y="191"/>
                    <a:pt x="650" y="189"/>
                    <a:pt x="655" y="186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27" y="146"/>
                    <a:pt x="622" y="149"/>
                    <a:pt x="617" y="151"/>
                  </a:cubicBezTo>
                  <a:lnTo>
                    <a:pt x="641" y="194"/>
                  </a:lnTo>
                  <a:close/>
                  <a:moveTo>
                    <a:pt x="1732" y="178"/>
                  </a:moveTo>
                  <a:cubicBezTo>
                    <a:pt x="1754" y="134"/>
                    <a:pt x="1754" y="134"/>
                    <a:pt x="1754" y="134"/>
                  </a:cubicBezTo>
                  <a:cubicBezTo>
                    <a:pt x="1749" y="132"/>
                    <a:pt x="1744" y="129"/>
                    <a:pt x="1739" y="127"/>
                  </a:cubicBezTo>
                  <a:cubicBezTo>
                    <a:pt x="1717" y="170"/>
                    <a:pt x="1717" y="170"/>
                    <a:pt x="1717" y="170"/>
                  </a:cubicBezTo>
                  <a:cubicBezTo>
                    <a:pt x="1722" y="173"/>
                    <a:pt x="1727" y="175"/>
                    <a:pt x="1732" y="178"/>
                  </a:cubicBezTo>
                  <a:close/>
                  <a:moveTo>
                    <a:pt x="676" y="175"/>
                  </a:moveTo>
                  <a:cubicBezTo>
                    <a:pt x="681" y="173"/>
                    <a:pt x="686" y="170"/>
                    <a:pt x="691" y="168"/>
                  </a:cubicBezTo>
                  <a:cubicBezTo>
                    <a:pt x="669" y="124"/>
                    <a:pt x="669" y="124"/>
                    <a:pt x="669" y="124"/>
                  </a:cubicBezTo>
                  <a:cubicBezTo>
                    <a:pt x="664" y="127"/>
                    <a:pt x="659" y="129"/>
                    <a:pt x="654" y="132"/>
                  </a:cubicBezTo>
                  <a:lnTo>
                    <a:pt x="676" y="175"/>
                  </a:lnTo>
                  <a:close/>
                  <a:moveTo>
                    <a:pt x="1696" y="160"/>
                  </a:moveTo>
                  <a:cubicBezTo>
                    <a:pt x="1717" y="116"/>
                    <a:pt x="1717" y="116"/>
                    <a:pt x="1717" y="116"/>
                  </a:cubicBezTo>
                  <a:cubicBezTo>
                    <a:pt x="1712" y="113"/>
                    <a:pt x="1707" y="111"/>
                    <a:pt x="1702" y="109"/>
                  </a:cubicBezTo>
                  <a:cubicBezTo>
                    <a:pt x="1682" y="153"/>
                    <a:pt x="1682" y="153"/>
                    <a:pt x="1682" y="153"/>
                  </a:cubicBezTo>
                  <a:cubicBezTo>
                    <a:pt x="1686" y="155"/>
                    <a:pt x="1691" y="158"/>
                    <a:pt x="1696" y="160"/>
                  </a:cubicBezTo>
                  <a:close/>
                  <a:moveTo>
                    <a:pt x="712" y="157"/>
                  </a:moveTo>
                  <a:cubicBezTo>
                    <a:pt x="717" y="155"/>
                    <a:pt x="722" y="153"/>
                    <a:pt x="727" y="151"/>
                  </a:cubicBezTo>
                  <a:cubicBezTo>
                    <a:pt x="707" y="106"/>
                    <a:pt x="707" y="106"/>
                    <a:pt x="707" y="106"/>
                  </a:cubicBezTo>
                  <a:cubicBezTo>
                    <a:pt x="702" y="108"/>
                    <a:pt x="697" y="111"/>
                    <a:pt x="692" y="113"/>
                  </a:cubicBezTo>
                  <a:lnTo>
                    <a:pt x="712" y="157"/>
                  </a:lnTo>
                  <a:close/>
                  <a:moveTo>
                    <a:pt x="1660" y="143"/>
                  </a:moveTo>
                  <a:cubicBezTo>
                    <a:pt x="1679" y="99"/>
                    <a:pt x="1679" y="99"/>
                    <a:pt x="1679" y="99"/>
                  </a:cubicBezTo>
                  <a:cubicBezTo>
                    <a:pt x="1674" y="96"/>
                    <a:pt x="1669" y="94"/>
                    <a:pt x="1664" y="92"/>
                  </a:cubicBezTo>
                  <a:cubicBezTo>
                    <a:pt x="1645" y="137"/>
                    <a:pt x="1645" y="137"/>
                    <a:pt x="1645" y="137"/>
                  </a:cubicBezTo>
                  <a:cubicBezTo>
                    <a:pt x="1650" y="139"/>
                    <a:pt x="1655" y="141"/>
                    <a:pt x="1660" y="143"/>
                  </a:cubicBezTo>
                  <a:close/>
                  <a:moveTo>
                    <a:pt x="749" y="141"/>
                  </a:moveTo>
                  <a:cubicBezTo>
                    <a:pt x="754" y="139"/>
                    <a:pt x="759" y="137"/>
                    <a:pt x="764" y="135"/>
                  </a:cubicBezTo>
                  <a:cubicBezTo>
                    <a:pt x="745" y="90"/>
                    <a:pt x="745" y="90"/>
                    <a:pt x="745" y="90"/>
                  </a:cubicBezTo>
                  <a:cubicBezTo>
                    <a:pt x="740" y="92"/>
                    <a:pt x="735" y="94"/>
                    <a:pt x="730" y="96"/>
                  </a:cubicBezTo>
                  <a:lnTo>
                    <a:pt x="749" y="141"/>
                  </a:lnTo>
                  <a:close/>
                  <a:moveTo>
                    <a:pt x="1623" y="128"/>
                  </a:moveTo>
                  <a:cubicBezTo>
                    <a:pt x="1641" y="83"/>
                    <a:pt x="1641" y="83"/>
                    <a:pt x="1641" y="83"/>
                  </a:cubicBezTo>
                  <a:cubicBezTo>
                    <a:pt x="1636" y="81"/>
                    <a:pt x="1630" y="79"/>
                    <a:pt x="1625" y="77"/>
                  </a:cubicBezTo>
                  <a:cubicBezTo>
                    <a:pt x="1608" y="122"/>
                    <a:pt x="1608" y="122"/>
                    <a:pt x="1608" y="122"/>
                  </a:cubicBezTo>
                  <a:cubicBezTo>
                    <a:pt x="1613" y="124"/>
                    <a:pt x="1618" y="126"/>
                    <a:pt x="1623" y="128"/>
                  </a:cubicBezTo>
                  <a:close/>
                  <a:moveTo>
                    <a:pt x="786" y="126"/>
                  </a:moveTo>
                  <a:cubicBezTo>
                    <a:pt x="791" y="124"/>
                    <a:pt x="796" y="122"/>
                    <a:pt x="801" y="120"/>
                  </a:cubicBezTo>
                  <a:cubicBezTo>
                    <a:pt x="784" y="74"/>
                    <a:pt x="784" y="74"/>
                    <a:pt x="784" y="74"/>
                  </a:cubicBezTo>
                  <a:cubicBezTo>
                    <a:pt x="779" y="76"/>
                    <a:pt x="774" y="78"/>
                    <a:pt x="769" y="80"/>
                  </a:cubicBezTo>
                  <a:lnTo>
                    <a:pt x="786" y="126"/>
                  </a:lnTo>
                  <a:close/>
                  <a:moveTo>
                    <a:pt x="1585" y="114"/>
                  </a:moveTo>
                  <a:cubicBezTo>
                    <a:pt x="1602" y="68"/>
                    <a:pt x="1602" y="68"/>
                    <a:pt x="1602" y="68"/>
                  </a:cubicBezTo>
                  <a:cubicBezTo>
                    <a:pt x="1597" y="66"/>
                    <a:pt x="1591" y="64"/>
                    <a:pt x="1586" y="63"/>
                  </a:cubicBezTo>
                  <a:cubicBezTo>
                    <a:pt x="1570" y="109"/>
                    <a:pt x="1570" y="109"/>
                    <a:pt x="1570" y="109"/>
                  </a:cubicBezTo>
                  <a:cubicBezTo>
                    <a:pt x="1575" y="111"/>
                    <a:pt x="1580" y="112"/>
                    <a:pt x="1585" y="114"/>
                  </a:cubicBezTo>
                  <a:close/>
                  <a:moveTo>
                    <a:pt x="824" y="112"/>
                  </a:moveTo>
                  <a:cubicBezTo>
                    <a:pt x="829" y="110"/>
                    <a:pt x="834" y="109"/>
                    <a:pt x="839" y="107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18" y="62"/>
                    <a:pt x="813" y="64"/>
                    <a:pt x="808" y="66"/>
                  </a:cubicBezTo>
                  <a:lnTo>
                    <a:pt x="824" y="112"/>
                  </a:lnTo>
                  <a:close/>
                  <a:moveTo>
                    <a:pt x="1548" y="102"/>
                  </a:moveTo>
                  <a:cubicBezTo>
                    <a:pt x="1562" y="55"/>
                    <a:pt x="1562" y="55"/>
                    <a:pt x="1562" y="55"/>
                  </a:cubicBezTo>
                  <a:cubicBezTo>
                    <a:pt x="1557" y="53"/>
                    <a:pt x="1552" y="52"/>
                    <a:pt x="1546" y="50"/>
                  </a:cubicBezTo>
                  <a:cubicBezTo>
                    <a:pt x="1532" y="97"/>
                    <a:pt x="1532" y="97"/>
                    <a:pt x="1532" y="97"/>
                  </a:cubicBezTo>
                  <a:cubicBezTo>
                    <a:pt x="1537" y="98"/>
                    <a:pt x="1542" y="100"/>
                    <a:pt x="1548" y="102"/>
                  </a:cubicBezTo>
                  <a:close/>
                  <a:moveTo>
                    <a:pt x="862" y="100"/>
                  </a:moveTo>
                  <a:cubicBezTo>
                    <a:pt x="867" y="98"/>
                    <a:pt x="872" y="97"/>
                    <a:pt x="877" y="95"/>
                  </a:cubicBezTo>
                  <a:cubicBezTo>
                    <a:pt x="864" y="48"/>
                    <a:pt x="864" y="48"/>
                    <a:pt x="864" y="48"/>
                  </a:cubicBezTo>
                  <a:cubicBezTo>
                    <a:pt x="858" y="50"/>
                    <a:pt x="853" y="51"/>
                    <a:pt x="848" y="53"/>
                  </a:cubicBezTo>
                  <a:lnTo>
                    <a:pt x="862" y="100"/>
                  </a:lnTo>
                  <a:close/>
                  <a:moveTo>
                    <a:pt x="1509" y="90"/>
                  </a:moveTo>
                  <a:cubicBezTo>
                    <a:pt x="1522" y="43"/>
                    <a:pt x="1522" y="43"/>
                    <a:pt x="1522" y="43"/>
                  </a:cubicBezTo>
                  <a:cubicBezTo>
                    <a:pt x="1517" y="42"/>
                    <a:pt x="1511" y="40"/>
                    <a:pt x="1506" y="39"/>
                  </a:cubicBezTo>
                  <a:cubicBezTo>
                    <a:pt x="1494" y="86"/>
                    <a:pt x="1494" y="86"/>
                    <a:pt x="1494" y="86"/>
                  </a:cubicBezTo>
                  <a:cubicBezTo>
                    <a:pt x="1499" y="87"/>
                    <a:pt x="1504" y="89"/>
                    <a:pt x="1509" y="90"/>
                  </a:cubicBezTo>
                  <a:close/>
                  <a:moveTo>
                    <a:pt x="900" y="89"/>
                  </a:moveTo>
                  <a:cubicBezTo>
                    <a:pt x="906" y="87"/>
                    <a:pt x="911" y="86"/>
                    <a:pt x="916" y="84"/>
                  </a:cubicBezTo>
                  <a:cubicBezTo>
                    <a:pt x="904" y="37"/>
                    <a:pt x="904" y="37"/>
                    <a:pt x="904" y="37"/>
                  </a:cubicBezTo>
                  <a:cubicBezTo>
                    <a:pt x="898" y="38"/>
                    <a:pt x="893" y="40"/>
                    <a:pt x="888" y="41"/>
                  </a:cubicBezTo>
                  <a:lnTo>
                    <a:pt x="900" y="89"/>
                  </a:lnTo>
                  <a:close/>
                  <a:moveTo>
                    <a:pt x="1470" y="80"/>
                  </a:moveTo>
                  <a:cubicBezTo>
                    <a:pt x="1482" y="33"/>
                    <a:pt x="1482" y="33"/>
                    <a:pt x="1482" y="33"/>
                  </a:cubicBezTo>
                  <a:cubicBezTo>
                    <a:pt x="1476" y="31"/>
                    <a:pt x="1471" y="30"/>
                    <a:pt x="1466" y="29"/>
                  </a:cubicBezTo>
                  <a:cubicBezTo>
                    <a:pt x="1455" y="77"/>
                    <a:pt x="1455" y="77"/>
                    <a:pt x="1455" y="77"/>
                  </a:cubicBezTo>
                  <a:cubicBezTo>
                    <a:pt x="1460" y="78"/>
                    <a:pt x="1465" y="79"/>
                    <a:pt x="1470" y="80"/>
                  </a:cubicBezTo>
                  <a:close/>
                  <a:moveTo>
                    <a:pt x="939" y="79"/>
                  </a:moveTo>
                  <a:cubicBezTo>
                    <a:pt x="944" y="78"/>
                    <a:pt x="950" y="76"/>
                    <a:pt x="955" y="75"/>
                  </a:cubicBezTo>
                  <a:cubicBezTo>
                    <a:pt x="944" y="27"/>
                    <a:pt x="944" y="27"/>
                    <a:pt x="944" y="27"/>
                  </a:cubicBezTo>
                  <a:cubicBezTo>
                    <a:pt x="939" y="29"/>
                    <a:pt x="934" y="30"/>
                    <a:pt x="928" y="31"/>
                  </a:cubicBezTo>
                  <a:lnTo>
                    <a:pt x="939" y="79"/>
                  </a:lnTo>
                  <a:close/>
                  <a:moveTo>
                    <a:pt x="1431" y="72"/>
                  </a:moveTo>
                  <a:cubicBezTo>
                    <a:pt x="1441" y="24"/>
                    <a:pt x="1441" y="24"/>
                    <a:pt x="1441" y="24"/>
                  </a:cubicBezTo>
                  <a:cubicBezTo>
                    <a:pt x="1436" y="23"/>
                    <a:pt x="1430" y="22"/>
                    <a:pt x="1425" y="21"/>
                  </a:cubicBezTo>
                  <a:cubicBezTo>
                    <a:pt x="1416" y="69"/>
                    <a:pt x="1416" y="69"/>
                    <a:pt x="1416" y="69"/>
                  </a:cubicBezTo>
                  <a:cubicBezTo>
                    <a:pt x="1421" y="70"/>
                    <a:pt x="1426" y="71"/>
                    <a:pt x="1431" y="72"/>
                  </a:cubicBezTo>
                  <a:close/>
                  <a:moveTo>
                    <a:pt x="978" y="70"/>
                  </a:moveTo>
                  <a:cubicBezTo>
                    <a:pt x="984" y="69"/>
                    <a:pt x="989" y="68"/>
                    <a:pt x="994" y="67"/>
                  </a:cubicBezTo>
                  <a:cubicBezTo>
                    <a:pt x="985" y="19"/>
                    <a:pt x="985" y="19"/>
                    <a:pt x="985" y="19"/>
                  </a:cubicBezTo>
                  <a:cubicBezTo>
                    <a:pt x="980" y="20"/>
                    <a:pt x="974" y="21"/>
                    <a:pt x="969" y="22"/>
                  </a:cubicBezTo>
                  <a:lnTo>
                    <a:pt x="978" y="70"/>
                  </a:lnTo>
                  <a:close/>
                  <a:moveTo>
                    <a:pt x="1392" y="64"/>
                  </a:moveTo>
                  <a:cubicBezTo>
                    <a:pt x="1400" y="16"/>
                    <a:pt x="1400" y="16"/>
                    <a:pt x="1400" y="16"/>
                  </a:cubicBezTo>
                  <a:cubicBezTo>
                    <a:pt x="1395" y="15"/>
                    <a:pt x="1389" y="14"/>
                    <a:pt x="1384" y="14"/>
                  </a:cubicBezTo>
                  <a:cubicBezTo>
                    <a:pt x="1376" y="62"/>
                    <a:pt x="1376" y="62"/>
                    <a:pt x="1376" y="62"/>
                  </a:cubicBezTo>
                  <a:cubicBezTo>
                    <a:pt x="1382" y="63"/>
                    <a:pt x="1387" y="64"/>
                    <a:pt x="1392" y="64"/>
                  </a:cubicBezTo>
                  <a:close/>
                  <a:moveTo>
                    <a:pt x="1018" y="63"/>
                  </a:moveTo>
                  <a:cubicBezTo>
                    <a:pt x="1023" y="63"/>
                    <a:pt x="1028" y="62"/>
                    <a:pt x="1034" y="61"/>
                  </a:cubicBezTo>
                  <a:cubicBezTo>
                    <a:pt x="1026" y="13"/>
                    <a:pt x="1026" y="13"/>
                    <a:pt x="1026" y="13"/>
                  </a:cubicBezTo>
                  <a:cubicBezTo>
                    <a:pt x="1021" y="13"/>
                    <a:pt x="1015" y="14"/>
                    <a:pt x="1010" y="15"/>
                  </a:cubicBezTo>
                  <a:lnTo>
                    <a:pt x="1018" y="63"/>
                  </a:lnTo>
                  <a:close/>
                  <a:moveTo>
                    <a:pt x="1353" y="59"/>
                  </a:moveTo>
                  <a:cubicBezTo>
                    <a:pt x="1359" y="10"/>
                    <a:pt x="1359" y="10"/>
                    <a:pt x="1359" y="10"/>
                  </a:cubicBezTo>
                  <a:cubicBezTo>
                    <a:pt x="1353" y="9"/>
                    <a:pt x="1348" y="9"/>
                    <a:pt x="1342" y="8"/>
                  </a:cubicBezTo>
                  <a:cubicBezTo>
                    <a:pt x="1337" y="57"/>
                    <a:pt x="1337" y="57"/>
                    <a:pt x="1337" y="57"/>
                  </a:cubicBezTo>
                  <a:cubicBezTo>
                    <a:pt x="1342" y="57"/>
                    <a:pt x="1347" y="58"/>
                    <a:pt x="1353" y="59"/>
                  </a:cubicBezTo>
                  <a:close/>
                  <a:moveTo>
                    <a:pt x="1057" y="58"/>
                  </a:moveTo>
                  <a:cubicBezTo>
                    <a:pt x="1063" y="57"/>
                    <a:pt x="1068" y="56"/>
                    <a:pt x="1073" y="56"/>
                  </a:cubicBezTo>
                  <a:cubicBezTo>
                    <a:pt x="1068" y="7"/>
                    <a:pt x="1068" y="7"/>
                    <a:pt x="1068" y="7"/>
                  </a:cubicBezTo>
                  <a:cubicBezTo>
                    <a:pt x="1062" y="8"/>
                    <a:pt x="1057" y="8"/>
                    <a:pt x="1051" y="9"/>
                  </a:cubicBezTo>
                  <a:lnTo>
                    <a:pt x="1057" y="58"/>
                  </a:lnTo>
                  <a:close/>
                  <a:moveTo>
                    <a:pt x="1313" y="54"/>
                  </a:moveTo>
                  <a:cubicBezTo>
                    <a:pt x="1317" y="5"/>
                    <a:pt x="1317" y="5"/>
                    <a:pt x="1317" y="5"/>
                  </a:cubicBezTo>
                  <a:cubicBezTo>
                    <a:pt x="1312" y="5"/>
                    <a:pt x="1306" y="4"/>
                    <a:pt x="1301" y="4"/>
                  </a:cubicBezTo>
                  <a:cubicBezTo>
                    <a:pt x="1297" y="53"/>
                    <a:pt x="1297" y="53"/>
                    <a:pt x="1297" y="53"/>
                  </a:cubicBezTo>
                  <a:cubicBezTo>
                    <a:pt x="1302" y="53"/>
                    <a:pt x="1307" y="54"/>
                    <a:pt x="1313" y="54"/>
                  </a:cubicBezTo>
                  <a:close/>
                  <a:moveTo>
                    <a:pt x="1097" y="53"/>
                  </a:moveTo>
                  <a:cubicBezTo>
                    <a:pt x="1102" y="53"/>
                    <a:pt x="1108" y="53"/>
                    <a:pt x="1113" y="52"/>
                  </a:cubicBezTo>
                  <a:cubicBezTo>
                    <a:pt x="1109" y="3"/>
                    <a:pt x="1109" y="3"/>
                    <a:pt x="1109" y="3"/>
                  </a:cubicBezTo>
                  <a:cubicBezTo>
                    <a:pt x="1104" y="4"/>
                    <a:pt x="1098" y="4"/>
                    <a:pt x="1093" y="5"/>
                  </a:cubicBezTo>
                  <a:lnTo>
                    <a:pt x="1097" y="53"/>
                  </a:lnTo>
                  <a:close/>
                  <a:moveTo>
                    <a:pt x="1273" y="51"/>
                  </a:moveTo>
                  <a:cubicBezTo>
                    <a:pt x="1276" y="2"/>
                    <a:pt x="1276" y="2"/>
                    <a:pt x="1276" y="2"/>
                  </a:cubicBezTo>
                  <a:cubicBezTo>
                    <a:pt x="1270" y="2"/>
                    <a:pt x="1265" y="1"/>
                    <a:pt x="1259" y="1"/>
                  </a:cubicBezTo>
                  <a:cubicBezTo>
                    <a:pt x="1257" y="50"/>
                    <a:pt x="1257" y="50"/>
                    <a:pt x="1257" y="50"/>
                  </a:cubicBezTo>
                  <a:cubicBezTo>
                    <a:pt x="1262" y="50"/>
                    <a:pt x="1268" y="51"/>
                    <a:pt x="1273" y="51"/>
                  </a:cubicBezTo>
                  <a:close/>
                  <a:moveTo>
                    <a:pt x="1137" y="51"/>
                  </a:moveTo>
                  <a:cubicBezTo>
                    <a:pt x="1142" y="50"/>
                    <a:pt x="1148" y="50"/>
                    <a:pt x="1153" y="50"/>
                  </a:cubicBezTo>
                  <a:cubicBezTo>
                    <a:pt x="1151" y="1"/>
                    <a:pt x="1151" y="1"/>
                    <a:pt x="1151" y="1"/>
                  </a:cubicBezTo>
                  <a:cubicBezTo>
                    <a:pt x="1145" y="1"/>
                    <a:pt x="1140" y="1"/>
                    <a:pt x="1134" y="2"/>
                  </a:cubicBezTo>
                  <a:lnTo>
                    <a:pt x="1137" y="51"/>
                  </a:lnTo>
                  <a:close/>
                  <a:moveTo>
                    <a:pt x="1233" y="49"/>
                  </a:moveTo>
                  <a:cubicBezTo>
                    <a:pt x="1234" y="0"/>
                    <a:pt x="1234" y="0"/>
                    <a:pt x="1234" y="0"/>
                  </a:cubicBezTo>
                  <a:cubicBezTo>
                    <a:pt x="1229" y="0"/>
                    <a:pt x="1223" y="0"/>
                    <a:pt x="1218" y="0"/>
                  </a:cubicBezTo>
                  <a:cubicBezTo>
                    <a:pt x="1217" y="49"/>
                    <a:pt x="1217" y="49"/>
                    <a:pt x="1217" y="49"/>
                  </a:cubicBezTo>
                  <a:cubicBezTo>
                    <a:pt x="1222" y="49"/>
                    <a:pt x="1228" y="49"/>
                    <a:pt x="1233" y="49"/>
                  </a:cubicBezTo>
                  <a:close/>
                  <a:moveTo>
                    <a:pt x="1177" y="49"/>
                  </a:moveTo>
                  <a:cubicBezTo>
                    <a:pt x="1182" y="49"/>
                    <a:pt x="1188" y="49"/>
                    <a:pt x="1193" y="49"/>
                  </a:cubicBezTo>
                  <a:cubicBezTo>
                    <a:pt x="1193" y="0"/>
                    <a:pt x="1193" y="0"/>
                    <a:pt x="1193" y="0"/>
                  </a:cubicBezTo>
                  <a:cubicBezTo>
                    <a:pt x="1187" y="0"/>
                    <a:pt x="1181" y="0"/>
                    <a:pt x="1176" y="0"/>
                  </a:cubicBezTo>
                  <a:lnTo>
                    <a:pt x="1177" y="49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 rot="2220000">
              <a:off x="9516" y="-501"/>
              <a:ext cx="795" cy="302"/>
            </a:xfrm>
            <a:custGeom>
              <a:avLst/>
              <a:gdLst>
                <a:gd name="T0" fmla="*/ 0 w 657"/>
                <a:gd name="T1" fmla="*/ 217 h 250"/>
                <a:gd name="T2" fmla="*/ 657 w 657"/>
                <a:gd name="T3" fmla="*/ 0 h 250"/>
                <a:gd name="T4" fmla="*/ 657 w 657"/>
                <a:gd name="T5" fmla="*/ 41 h 250"/>
                <a:gd name="T6" fmla="*/ 545 w 657"/>
                <a:gd name="T7" fmla="*/ 47 h 250"/>
                <a:gd name="T8" fmla="*/ 511 w 657"/>
                <a:gd name="T9" fmla="*/ 88 h 250"/>
                <a:gd name="T10" fmla="*/ 164 w 657"/>
                <a:gd name="T11" fmla="*/ 204 h 250"/>
                <a:gd name="T12" fmla="*/ 113 w 657"/>
                <a:gd name="T13" fmla="*/ 190 h 250"/>
                <a:gd name="T14" fmla="*/ 25 w 657"/>
                <a:gd name="T15" fmla="*/ 250 h 250"/>
                <a:gd name="T16" fmla="*/ 0 w 657"/>
                <a:gd name="T17" fmla="*/ 2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" h="250">
                  <a:moveTo>
                    <a:pt x="0" y="217"/>
                  </a:moveTo>
                  <a:cubicBezTo>
                    <a:pt x="191" y="75"/>
                    <a:pt x="418" y="0"/>
                    <a:pt x="657" y="0"/>
                  </a:cubicBezTo>
                  <a:cubicBezTo>
                    <a:pt x="657" y="41"/>
                    <a:pt x="657" y="41"/>
                    <a:pt x="657" y="41"/>
                  </a:cubicBezTo>
                  <a:cubicBezTo>
                    <a:pt x="619" y="41"/>
                    <a:pt x="582" y="43"/>
                    <a:pt x="545" y="47"/>
                  </a:cubicBezTo>
                  <a:cubicBezTo>
                    <a:pt x="511" y="88"/>
                    <a:pt x="511" y="88"/>
                    <a:pt x="511" y="88"/>
                  </a:cubicBezTo>
                  <a:cubicBezTo>
                    <a:pt x="389" y="105"/>
                    <a:pt x="272" y="144"/>
                    <a:pt x="164" y="204"/>
                  </a:cubicBezTo>
                  <a:cubicBezTo>
                    <a:pt x="113" y="190"/>
                    <a:pt x="113" y="190"/>
                    <a:pt x="113" y="190"/>
                  </a:cubicBezTo>
                  <a:cubicBezTo>
                    <a:pt x="83" y="209"/>
                    <a:pt x="53" y="228"/>
                    <a:pt x="25" y="250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 rot="2220000">
              <a:off x="10506" y="501"/>
              <a:ext cx="523" cy="689"/>
            </a:xfrm>
            <a:custGeom>
              <a:avLst/>
              <a:gdLst>
                <a:gd name="T0" fmla="*/ 24 w 433"/>
                <a:gd name="T1" fmla="*/ 0 h 570"/>
                <a:gd name="T2" fmla="*/ 433 w 433"/>
                <a:gd name="T3" fmla="*/ 558 h 570"/>
                <a:gd name="T4" fmla="*/ 394 w 433"/>
                <a:gd name="T5" fmla="*/ 570 h 570"/>
                <a:gd name="T6" fmla="*/ 354 w 433"/>
                <a:gd name="T7" fmla="*/ 466 h 570"/>
                <a:gd name="T8" fmla="*/ 304 w 433"/>
                <a:gd name="T9" fmla="*/ 446 h 570"/>
                <a:gd name="T10" fmla="*/ 87 w 433"/>
                <a:gd name="T11" fmla="*/ 152 h 570"/>
                <a:gd name="T12" fmla="*/ 84 w 433"/>
                <a:gd name="T13" fmla="*/ 100 h 570"/>
                <a:gd name="T14" fmla="*/ 0 w 433"/>
                <a:gd name="T15" fmla="*/ 34 h 570"/>
                <a:gd name="T16" fmla="*/ 24 w 433"/>
                <a:gd name="T17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570">
                  <a:moveTo>
                    <a:pt x="24" y="0"/>
                  </a:moveTo>
                  <a:cubicBezTo>
                    <a:pt x="218" y="138"/>
                    <a:pt x="359" y="331"/>
                    <a:pt x="433" y="558"/>
                  </a:cubicBezTo>
                  <a:cubicBezTo>
                    <a:pt x="394" y="570"/>
                    <a:pt x="394" y="570"/>
                    <a:pt x="394" y="570"/>
                  </a:cubicBezTo>
                  <a:cubicBezTo>
                    <a:pt x="382" y="534"/>
                    <a:pt x="369" y="500"/>
                    <a:pt x="354" y="466"/>
                  </a:cubicBezTo>
                  <a:cubicBezTo>
                    <a:pt x="304" y="446"/>
                    <a:pt x="304" y="446"/>
                    <a:pt x="304" y="446"/>
                  </a:cubicBezTo>
                  <a:cubicBezTo>
                    <a:pt x="250" y="335"/>
                    <a:pt x="177" y="236"/>
                    <a:pt x="87" y="15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57" y="77"/>
                    <a:pt x="29" y="54"/>
                    <a:pt x="0" y="3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 rot="2220000">
              <a:off x="9628" y="1680"/>
              <a:ext cx="517" cy="694"/>
            </a:xfrm>
            <a:custGeom>
              <a:avLst/>
              <a:gdLst>
                <a:gd name="T0" fmla="*/ 428 w 428"/>
                <a:gd name="T1" fmla="*/ 13 h 574"/>
                <a:gd name="T2" fmla="*/ 24 w 428"/>
                <a:gd name="T3" fmla="*/ 574 h 574"/>
                <a:gd name="T4" fmla="*/ 0 w 428"/>
                <a:gd name="T5" fmla="*/ 541 h 574"/>
                <a:gd name="T6" fmla="*/ 87 w 428"/>
                <a:gd name="T7" fmla="*/ 470 h 574"/>
                <a:gd name="T8" fmla="*/ 90 w 428"/>
                <a:gd name="T9" fmla="*/ 417 h 574"/>
                <a:gd name="T10" fmla="*/ 303 w 428"/>
                <a:gd name="T11" fmla="*/ 119 h 574"/>
                <a:gd name="T12" fmla="*/ 352 w 428"/>
                <a:gd name="T13" fmla="*/ 100 h 574"/>
                <a:gd name="T14" fmla="*/ 389 w 428"/>
                <a:gd name="T15" fmla="*/ 0 h 574"/>
                <a:gd name="T16" fmla="*/ 428 w 428"/>
                <a:gd name="T17" fmla="*/ 1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574">
                  <a:moveTo>
                    <a:pt x="428" y="13"/>
                  </a:moveTo>
                  <a:cubicBezTo>
                    <a:pt x="357" y="240"/>
                    <a:pt x="217" y="433"/>
                    <a:pt x="24" y="574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31" y="518"/>
                    <a:pt x="60" y="495"/>
                    <a:pt x="87" y="470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179" y="331"/>
                    <a:pt x="251" y="231"/>
                    <a:pt x="303" y="11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66" y="68"/>
                    <a:pt x="378" y="35"/>
                    <a:pt x="389" y="0"/>
                  </a:cubicBezTo>
                  <a:lnTo>
                    <a:pt x="428" y="1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 rot="2220000">
              <a:off x="8099" y="1401"/>
              <a:ext cx="795" cy="298"/>
            </a:xfrm>
            <a:custGeom>
              <a:avLst/>
              <a:gdLst>
                <a:gd name="T0" fmla="*/ 658 w 658"/>
                <a:gd name="T1" fmla="*/ 243 h 246"/>
                <a:gd name="T2" fmla="*/ 0 w 658"/>
                <a:gd name="T3" fmla="*/ 33 h 246"/>
                <a:gd name="T4" fmla="*/ 24 w 658"/>
                <a:gd name="T5" fmla="*/ 0 h 246"/>
                <a:gd name="T6" fmla="*/ 118 w 658"/>
                <a:gd name="T7" fmla="*/ 61 h 246"/>
                <a:gd name="T8" fmla="*/ 169 w 658"/>
                <a:gd name="T9" fmla="*/ 47 h 246"/>
                <a:gd name="T10" fmla="*/ 518 w 658"/>
                <a:gd name="T11" fmla="*/ 158 h 246"/>
                <a:gd name="T12" fmla="*/ 551 w 658"/>
                <a:gd name="T13" fmla="*/ 198 h 246"/>
                <a:gd name="T14" fmla="*/ 658 w 658"/>
                <a:gd name="T15" fmla="*/ 202 h 246"/>
                <a:gd name="T16" fmla="*/ 658 w 658"/>
                <a:gd name="T17" fmla="*/ 24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246">
                  <a:moveTo>
                    <a:pt x="658" y="243"/>
                  </a:moveTo>
                  <a:cubicBezTo>
                    <a:pt x="420" y="246"/>
                    <a:pt x="193" y="173"/>
                    <a:pt x="0" y="3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4" y="22"/>
                    <a:pt x="86" y="42"/>
                    <a:pt x="118" y="61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278" y="105"/>
                    <a:pt x="396" y="142"/>
                    <a:pt x="518" y="158"/>
                  </a:cubicBezTo>
                  <a:cubicBezTo>
                    <a:pt x="551" y="198"/>
                    <a:pt x="551" y="198"/>
                    <a:pt x="551" y="198"/>
                  </a:cubicBezTo>
                  <a:cubicBezTo>
                    <a:pt x="586" y="201"/>
                    <a:pt x="622" y="203"/>
                    <a:pt x="658" y="202"/>
                  </a:cubicBezTo>
                  <a:lnTo>
                    <a:pt x="658" y="243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 rot="2220000">
              <a:off x="8418" y="-354"/>
              <a:ext cx="139" cy="836"/>
            </a:xfrm>
            <a:custGeom>
              <a:avLst/>
              <a:gdLst>
                <a:gd name="T0" fmla="*/ 77 w 115"/>
                <a:gd name="T1" fmla="*/ 691 h 691"/>
                <a:gd name="T2" fmla="*/ 74 w 115"/>
                <a:gd name="T3" fmla="*/ 0 h 691"/>
                <a:gd name="T4" fmla="*/ 112 w 115"/>
                <a:gd name="T5" fmla="*/ 12 h 691"/>
                <a:gd name="T6" fmla="*/ 83 w 115"/>
                <a:gd name="T7" fmla="*/ 121 h 691"/>
                <a:gd name="T8" fmla="*/ 112 w 115"/>
                <a:gd name="T9" fmla="*/ 165 h 691"/>
                <a:gd name="T10" fmla="*/ 115 w 115"/>
                <a:gd name="T11" fmla="*/ 531 h 691"/>
                <a:gd name="T12" fmla="*/ 87 w 115"/>
                <a:gd name="T13" fmla="*/ 575 h 691"/>
                <a:gd name="T14" fmla="*/ 115 w 115"/>
                <a:gd name="T15" fmla="*/ 678 h 691"/>
                <a:gd name="T16" fmla="*/ 77 w 115"/>
                <a:gd name="T1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691">
                  <a:moveTo>
                    <a:pt x="77" y="691"/>
                  </a:moveTo>
                  <a:cubicBezTo>
                    <a:pt x="1" y="465"/>
                    <a:pt x="0" y="226"/>
                    <a:pt x="74" y="0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1" y="48"/>
                    <a:pt x="91" y="84"/>
                    <a:pt x="83" y="121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91" y="287"/>
                    <a:pt x="92" y="410"/>
                    <a:pt x="115" y="531"/>
                  </a:cubicBezTo>
                  <a:cubicBezTo>
                    <a:pt x="87" y="575"/>
                    <a:pt x="87" y="575"/>
                    <a:pt x="87" y="575"/>
                  </a:cubicBezTo>
                  <a:cubicBezTo>
                    <a:pt x="95" y="609"/>
                    <a:pt x="104" y="644"/>
                    <a:pt x="115" y="678"/>
                  </a:cubicBezTo>
                  <a:lnTo>
                    <a:pt x="77" y="691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880175" y="6355364"/>
            <a:ext cx="225777" cy="183826"/>
            <a:chOff x="5603791" y="3255683"/>
            <a:chExt cx="439118" cy="357527"/>
          </a:xfrm>
        </p:grpSpPr>
        <p:sp>
          <p:nvSpPr>
            <p:cNvPr id="76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77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0800000" flipH="1">
            <a:off x="0" y="5456680"/>
            <a:ext cx="2313088" cy="1413973"/>
            <a:chOff x="-3960" y="-18314"/>
            <a:chExt cx="2313088" cy="1413973"/>
          </a:xfrm>
          <a:solidFill>
            <a:schemeClr val="accent2"/>
          </a:solidFill>
        </p:grpSpPr>
        <p:sp>
          <p:nvSpPr>
            <p:cNvPr id="121" name="任意多边形 120"/>
            <p:cNvSpPr/>
            <p:nvPr/>
          </p:nvSpPr>
          <p:spPr bwMode="auto">
            <a:xfrm>
              <a:off x="1476309" y="-18314"/>
              <a:ext cx="832819" cy="528178"/>
            </a:xfrm>
            <a:custGeom>
              <a:avLst/>
              <a:gdLst>
                <a:gd name="connsiteX0" fmla="*/ 223102 w 832819"/>
                <a:gd name="connsiteY0" fmla="*/ 0 h 528178"/>
                <a:gd name="connsiteX1" fmla="*/ 832819 w 832819"/>
                <a:gd name="connsiteY1" fmla="*/ 0 h 528178"/>
                <a:gd name="connsiteX2" fmla="*/ 801209 w 832819"/>
                <a:gd name="connsiteY2" fmla="*/ 63035 h 528178"/>
                <a:gd name="connsiteX3" fmla="*/ 586403 w 832819"/>
                <a:gd name="connsiteY3" fmla="*/ 491397 h 528178"/>
                <a:gd name="connsiteX4" fmla="*/ 527569 w 832819"/>
                <a:gd name="connsiteY4" fmla="*/ 528178 h 528178"/>
                <a:gd name="connsiteX5" fmla="*/ 65720 w 832819"/>
                <a:gd name="connsiteY5" fmla="*/ 528178 h 528178"/>
                <a:gd name="connsiteX6" fmla="*/ 9828 w 832819"/>
                <a:gd name="connsiteY6" fmla="*/ 497282 h 528178"/>
                <a:gd name="connsiteX7" fmla="*/ 6886 w 832819"/>
                <a:gd name="connsiteY7" fmla="*/ 432547 h 528178"/>
                <a:gd name="connsiteX8" fmla="*/ 201729 w 832819"/>
                <a:gd name="connsiteY8" fmla="*/ 42758 h 528178"/>
                <a:gd name="connsiteX9" fmla="*/ 223102 w 832819"/>
                <a:gd name="connsiteY9" fmla="*/ 0 h 52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2819" h="528178">
                  <a:moveTo>
                    <a:pt x="223102" y="0"/>
                  </a:moveTo>
                  <a:lnTo>
                    <a:pt x="832819" y="0"/>
                  </a:lnTo>
                  <a:lnTo>
                    <a:pt x="801209" y="63035"/>
                  </a:lnTo>
                  <a:cubicBezTo>
                    <a:pt x="743860" y="177400"/>
                    <a:pt x="673276" y="318158"/>
                    <a:pt x="586403" y="491397"/>
                  </a:cubicBezTo>
                  <a:cubicBezTo>
                    <a:pt x="576107" y="513466"/>
                    <a:pt x="552574" y="528178"/>
                    <a:pt x="527569" y="528178"/>
                  </a:cubicBezTo>
                  <a:cubicBezTo>
                    <a:pt x="527569" y="528178"/>
                    <a:pt x="527569" y="528178"/>
                    <a:pt x="65720" y="528178"/>
                  </a:cubicBezTo>
                  <a:cubicBezTo>
                    <a:pt x="43657" y="528178"/>
                    <a:pt x="21595" y="516408"/>
                    <a:pt x="9828" y="497282"/>
                  </a:cubicBezTo>
                  <a:cubicBezTo>
                    <a:pt x="-1939" y="478156"/>
                    <a:pt x="-3410" y="453144"/>
                    <a:pt x="6886" y="432547"/>
                  </a:cubicBezTo>
                  <a:cubicBezTo>
                    <a:pt x="6886" y="432547"/>
                    <a:pt x="6886" y="432547"/>
                    <a:pt x="201729" y="42758"/>
                  </a:cubicBezTo>
                  <a:lnTo>
                    <a:pt x="223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75898" y="-18314"/>
              <a:ext cx="1273495" cy="1413973"/>
            </a:xfrm>
            <a:custGeom>
              <a:avLst/>
              <a:gdLst>
                <a:gd name="connsiteX0" fmla="*/ 664448 w 1273495"/>
                <a:gd name="connsiteY0" fmla="*/ 0 h 1413973"/>
                <a:gd name="connsiteX1" fmla="*/ 1273495 w 1273495"/>
                <a:gd name="connsiteY1" fmla="*/ 0 h 1413973"/>
                <a:gd name="connsiteX2" fmla="*/ 1241182 w 1273495"/>
                <a:gd name="connsiteY2" fmla="*/ 64670 h 1413973"/>
                <a:gd name="connsiteX3" fmla="*/ 1054405 w 1273495"/>
                <a:gd name="connsiteY3" fmla="*/ 438483 h 1413973"/>
                <a:gd name="connsiteX4" fmla="*/ 1048523 w 1273495"/>
                <a:gd name="connsiteY4" fmla="*/ 453197 h 1413973"/>
                <a:gd name="connsiteX5" fmla="*/ 586847 w 1273495"/>
                <a:gd name="connsiteY5" fmla="*/ 1378661 h 1413973"/>
                <a:gd name="connsiteX6" fmla="*/ 528034 w 1273495"/>
                <a:gd name="connsiteY6" fmla="*/ 1413973 h 1413973"/>
                <a:gd name="connsiteX7" fmla="*/ 64887 w 1273495"/>
                <a:gd name="connsiteY7" fmla="*/ 1413973 h 1413973"/>
                <a:gd name="connsiteX8" fmla="*/ 9015 w 1273495"/>
                <a:gd name="connsiteY8" fmla="*/ 1383075 h 1413973"/>
                <a:gd name="connsiteX9" fmla="*/ 7545 w 1273495"/>
                <a:gd name="connsiteY9" fmla="*/ 1319808 h 1413973"/>
                <a:gd name="connsiteX10" fmla="*/ 410410 w 1273495"/>
                <a:gd name="connsiteY10" fmla="*/ 512050 h 1413973"/>
                <a:gd name="connsiteX11" fmla="*/ 414821 w 1273495"/>
                <a:gd name="connsiteY11" fmla="*/ 498808 h 1413973"/>
                <a:gd name="connsiteX12" fmla="*/ 663242 w 1273495"/>
                <a:gd name="connsiteY12" fmla="*/ 2410 h 1413973"/>
                <a:gd name="connsiteX13" fmla="*/ 664448 w 1273495"/>
                <a:gd name="connsiteY13" fmla="*/ 0 h 14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3495" h="1413973">
                  <a:moveTo>
                    <a:pt x="664448" y="0"/>
                  </a:moveTo>
                  <a:lnTo>
                    <a:pt x="1273495" y="0"/>
                  </a:lnTo>
                  <a:lnTo>
                    <a:pt x="1241182" y="64670"/>
                  </a:lnTo>
                  <a:cubicBezTo>
                    <a:pt x="1191316" y="164471"/>
                    <a:pt x="1129942" y="287304"/>
                    <a:pt x="1054405" y="438483"/>
                  </a:cubicBezTo>
                  <a:cubicBezTo>
                    <a:pt x="1052934" y="442897"/>
                    <a:pt x="1051464" y="448783"/>
                    <a:pt x="1048523" y="453197"/>
                  </a:cubicBezTo>
                  <a:cubicBezTo>
                    <a:pt x="1048523" y="453197"/>
                    <a:pt x="1048523" y="453197"/>
                    <a:pt x="586847" y="1378661"/>
                  </a:cubicBezTo>
                  <a:cubicBezTo>
                    <a:pt x="575084" y="1400731"/>
                    <a:pt x="553029" y="1413973"/>
                    <a:pt x="528034" y="1413973"/>
                  </a:cubicBezTo>
                  <a:cubicBezTo>
                    <a:pt x="528034" y="1413973"/>
                    <a:pt x="528034" y="1413973"/>
                    <a:pt x="64887" y="1413973"/>
                  </a:cubicBezTo>
                  <a:cubicBezTo>
                    <a:pt x="42833" y="1413973"/>
                    <a:pt x="22248" y="1402202"/>
                    <a:pt x="9015" y="1383075"/>
                  </a:cubicBezTo>
                  <a:cubicBezTo>
                    <a:pt x="-2747" y="1363948"/>
                    <a:pt x="-2747" y="1340407"/>
                    <a:pt x="7545" y="1319808"/>
                  </a:cubicBezTo>
                  <a:cubicBezTo>
                    <a:pt x="7545" y="1319808"/>
                    <a:pt x="7545" y="1319808"/>
                    <a:pt x="410410" y="512050"/>
                  </a:cubicBezTo>
                  <a:cubicBezTo>
                    <a:pt x="411880" y="507636"/>
                    <a:pt x="413350" y="503222"/>
                    <a:pt x="414821" y="498808"/>
                  </a:cubicBezTo>
                  <a:cubicBezTo>
                    <a:pt x="414821" y="498808"/>
                    <a:pt x="414821" y="498808"/>
                    <a:pt x="663242" y="2410"/>
                  </a:cubicBezTo>
                  <a:lnTo>
                    <a:pt x="6644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-3960" y="-18314"/>
              <a:ext cx="606691" cy="1217866"/>
            </a:xfrm>
            <a:custGeom>
              <a:avLst/>
              <a:gdLst>
                <a:gd name="connsiteX0" fmla="*/ 0 w 606691"/>
                <a:gd name="connsiteY0" fmla="*/ 0 h 1217866"/>
                <a:gd name="connsiteX1" fmla="*/ 606691 w 606691"/>
                <a:gd name="connsiteY1" fmla="*/ 0 h 1217866"/>
                <a:gd name="connsiteX2" fmla="*/ 574365 w 606691"/>
                <a:gd name="connsiteY2" fmla="*/ 64670 h 1217866"/>
                <a:gd name="connsiteX3" fmla="*/ 387508 w 606691"/>
                <a:gd name="connsiteY3" fmla="*/ 438483 h 1217866"/>
                <a:gd name="connsiteX4" fmla="*/ 381625 w 606691"/>
                <a:gd name="connsiteY4" fmla="*/ 453197 h 1217866"/>
                <a:gd name="connsiteX5" fmla="*/ 1053 w 606691"/>
                <a:gd name="connsiteY5" fmla="*/ 1215756 h 1217866"/>
                <a:gd name="connsiteX6" fmla="*/ 0 w 606691"/>
                <a:gd name="connsiteY6" fmla="*/ 1217866 h 1217866"/>
                <a:gd name="connsiteX7" fmla="*/ 0 w 606691"/>
                <a:gd name="connsiteY7" fmla="*/ 0 h 121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691" h="1217866">
                  <a:moveTo>
                    <a:pt x="0" y="0"/>
                  </a:moveTo>
                  <a:lnTo>
                    <a:pt x="606691" y="0"/>
                  </a:lnTo>
                  <a:lnTo>
                    <a:pt x="574365" y="64670"/>
                  </a:lnTo>
                  <a:cubicBezTo>
                    <a:pt x="524477" y="164471"/>
                    <a:pt x="463077" y="287304"/>
                    <a:pt x="387508" y="438483"/>
                  </a:cubicBezTo>
                  <a:cubicBezTo>
                    <a:pt x="386038" y="442897"/>
                    <a:pt x="384567" y="448783"/>
                    <a:pt x="381625" y="453197"/>
                  </a:cubicBezTo>
                  <a:cubicBezTo>
                    <a:pt x="381625" y="453197"/>
                    <a:pt x="381625" y="453197"/>
                    <a:pt x="1053" y="1215756"/>
                  </a:cubicBezTo>
                  <a:lnTo>
                    <a:pt x="0" y="12178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6" name="文本框 125"/>
          <p:cNvSpPr txBox="1"/>
          <p:nvPr/>
        </p:nvSpPr>
        <p:spPr>
          <a:xfrm flipH="1">
            <a:off x="4143375" y="4263390"/>
            <a:ext cx="39052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1E3163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</a:rPr>
              <a:t>Solution</a:t>
            </a:r>
            <a:endParaRPr lang="en-US" altLang="zh-CN" sz="4800" dirty="0" smtClean="0">
              <a:solidFill>
                <a:srgbClr val="1E3163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76885" y="-12065"/>
            <a:ext cx="2836545" cy="1235710"/>
            <a:chOff x="751" y="-19"/>
            <a:chExt cx="4467" cy="194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106" name="任意多边形 105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2" name="任意多边形 111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15" name="任意多边形 114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8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 flipH="1">
            <a:off x="9040209" y="340644"/>
            <a:ext cx="225777" cy="183826"/>
            <a:chOff x="5603791" y="3255683"/>
            <a:chExt cx="439118" cy="357527"/>
          </a:xfrm>
        </p:grpSpPr>
        <p:sp>
          <p:nvSpPr>
            <p:cNvPr id="81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82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5400000">
            <a:off x="5983111" y="5746569"/>
            <a:ext cx="225777" cy="183826"/>
            <a:chOff x="5603791" y="3255683"/>
            <a:chExt cx="439118" cy="357527"/>
          </a:xfrm>
        </p:grpSpPr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5603791" y="3255683"/>
              <a:ext cx="202278" cy="357527"/>
            </a:xfrm>
            <a:custGeom>
              <a:avLst/>
              <a:gdLst>
                <a:gd name="T0" fmla="*/ 18 w 151"/>
                <a:gd name="T1" fmla="*/ 267 h 267"/>
                <a:gd name="T2" fmla="*/ 11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1 w 151"/>
                <a:gd name="T9" fmla="*/ 3 h 267"/>
                <a:gd name="T10" fmla="*/ 31 w 151"/>
                <a:gd name="T11" fmla="*/ 7 h 267"/>
                <a:gd name="T12" fmla="*/ 145 w 151"/>
                <a:gd name="T13" fmla="*/ 122 h 267"/>
                <a:gd name="T14" fmla="*/ 151 w 151"/>
                <a:gd name="T15" fmla="*/ 134 h 267"/>
                <a:gd name="T16" fmla="*/ 145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7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5" y="267"/>
                    <a:pt x="13" y="267"/>
                    <a:pt x="11" y="266"/>
                  </a:cubicBezTo>
                  <a:cubicBezTo>
                    <a:pt x="4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4" y="6"/>
                    <a:pt x="11" y="3"/>
                  </a:cubicBezTo>
                  <a:cubicBezTo>
                    <a:pt x="18" y="0"/>
                    <a:pt x="25" y="2"/>
                    <a:pt x="31" y="7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5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7" y="265"/>
                    <a:pt x="22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7" y="134"/>
                    <a:pt x="107" y="134"/>
                    <a:pt x="107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5" name="Freeform 32"/>
            <p:cNvSpPr>
              <a:spLocks noEditPoints="1"/>
            </p:cNvSpPr>
            <p:nvPr/>
          </p:nvSpPr>
          <p:spPr bwMode="auto">
            <a:xfrm>
              <a:off x="5841198" y="3255683"/>
              <a:ext cx="201711" cy="357527"/>
            </a:xfrm>
            <a:custGeom>
              <a:avLst/>
              <a:gdLst>
                <a:gd name="T0" fmla="*/ 18 w 151"/>
                <a:gd name="T1" fmla="*/ 267 h 267"/>
                <a:gd name="T2" fmla="*/ 12 w 151"/>
                <a:gd name="T3" fmla="*/ 266 h 267"/>
                <a:gd name="T4" fmla="*/ 0 w 151"/>
                <a:gd name="T5" fmla="*/ 249 h 267"/>
                <a:gd name="T6" fmla="*/ 0 w 151"/>
                <a:gd name="T7" fmla="*/ 19 h 267"/>
                <a:gd name="T8" fmla="*/ 12 w 151"/>
                <a:gd name="T9" fmla="*/ 3 h 267"/>
                <a:gd name="T10" fmla="*/ 31 w 151"/>
                <a:gd name="T11" fmla="*/ 7 h 267"/>
                <a:gd name="T12" fmla="*/ 146 w 151"/>
                <a:gd name="T13" fmla="*/ 122 h 267"/>
                <a:gd name="T14" fmla="*/ 151 w 151"/>
                <a:gd name="T15" fmla="*/ 134 h 267"/>
                <a:gd name="T16" fmla="*/ 146 w 151"/>
                <a:gd name="T17" fmla="*/ 147 h 267"/>
                <a:gd name="T18" fmla="*/ 31 w 151"/>
                <a:gd name="T19" fmla="*/ 262 h 267"/>
                <a:gd name="T20" fmla="*/ 18 w 151"/>
                <a:gd name="T21" fmla="*/ 267 h 267"/>
                <a:gd name="T22" fmla="*/ 36 w 151"/>
                <a:gd name="T23" fmla="*/ 63 h 267"/>
                <a:gd name="T24" fmla="*/ 36 w 151"/>
                <a:gd name="T25" fmla="*/ 206 h 267"/>
                <a:gd name="T26" fmla="*/ 108 w 151"/>
                <a:gd name="T27" fmla="*/ 134 h 267"/>
                <a:gd name="T28" fmla="*/ 36 w 151"/>
                <a:gd name="T29" fmla="*/ 6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267">
                  <a:moveTo>
                    <a:pt x="18" y="267"/>
                  </a:moveTo>
                  <a:cubicBezTo>
                    <a:pt x="16" y="267"/>
                    <a:pt x="14" y="267"/>
                    <a:pt x="12" y="266"/>
                  </a:cubicBezTo>
                  <a:cubicBezTo>
                    <a:pt x="5" y="263"/>
                    <a:pt x="0" y="257"/>
                    <a:pt x="0" y="24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5" y="6"/>
                    <a:pt x="12" y="3"/>
                  </a:cubicBezTo>
                  <a:cubicBezTo>
                    <a:pt x="18" y="0"/>
                    <a:pt x="26" y="2"/>
                    <a:pt x="31" y="7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9" y="125"/>
                    <a:pt x="151" y="130"/>
                    <a:pt x="151" y="134"/>
                  </a:cubicBezTo>
                  <a:cubicBezTo>
                    <a:pt x="151" y="139"/>
                    <a:pt x="149" y="144"/>
                    <a:pt x="146" y="147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28" y="265"/>
                    <a:pt x="23" y="267"/>
                    <a:pt x="18" y="267"/>
                  </a:cubicBezTo>
                  <a:close/>
                  <a:moveTo>
                    <a:pt x="36" y="63"/>
                  </a:moveTo>
                  <a:cubicBezTo>
                    <a:pt x="36" y="206"/>
                    <a:pt x="36" y="206"/>
                    <a:pt x="36" y="206"/>
                  </a:cubicBezTo>
                  <a:cubicBezTo>
                    <a:pt x="108" y="134"/>
                    <a:pt x="108" y="134"/>
                    <a:pt x="108" y="134"/>
                  </a:cubicBezTo>
                  <a:lnTo>
                    <a:pt x="36" y="63"/>
                  </a:lnTo>
                  <a:close/>
                </a:path>
              </a:pathLst>
            </a:custGeom>
            <a:solidFill>
              <a:srgbClr val="1E31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563235" y="2215515"/>
            <a:ext cx="106553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6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2</a:t>
            </a:r>
            <a:endParaRPr lang="en-US" altLang="zh-CN" sz="6600" dirty="0" smtClean="0"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 rot="10800000">
            <a:off x="8838565" y="5617210"/>
            <a:ext cx="2836545" cy="1235710"/>
            <a:chOff x="751" y="-19"/>
            <a:chExt cx="4467" cy="1946"/>
          </a:xfrm>
        </p:grpSpPr>
        <p:grpSp>
          <p:nvGrpSpPr>
            <p:cNvPr id="58" name="组合 57"/>
            <p:cNvGrpSpPr/>
            <p:nvPr/>
          </p:nvGrpSpPr>
          <p:grpSpPr>
            <a:xfrm>
              <a:off x="802" y="-19"/>
              <a:ext cx="4417" cy="1947"/>
              <a:chOff x="9387078" y="-12345"/>
              <a:chExt cx="2805100" cy="1236511"/>
            </a:xfrm>
          </p:grpSpPr>
          <p:sp>
            <p:nvSpPr>
              <p:cNvPr id="59" name="任意多边形 58"/>
              <p:cNvSpPr/>
              <p:nvPr/>
            </p:nvSpPr>
            <p:spPr bwMode="auto">
              <a:xfrm>
                <a:off x="9387078" y="-12343"/>
                <a:ext cx="752570" cy="536213"/>
              </a:xfrm>
              <a:custGeom>
                <a:avLst/>
                <a:gdLst>
                  <a:gd name="connsiteX0" fmla="*/ 233960 w 752570"/>
                  <a:gd name="connsiteY0" fmla="*/ 0 h 536213"/>
                  <a:gd name="connsiteX1" fmla="*/ 752570 w 752570"/>
                  <a:gd name="connsiteY1" fmla="*/ 0 h 536213"/>
                  <a:gd name="connsiteX2" fmla="*/ 727457 w 752570"/>
                  <a:gd name="connsiteY2" fmla="*/ 50300 h 536213"/>
                  <a:gd name="connsiteX3" fmla="*/ 500287 w 752570"/>
                  <a:gd name="connsiteY3" fmla="*/ 505319 h 536213"/>
                  <a:gd name="connsiteX4" fmla="*/ 450250 w 752570"/>
                  <a:gd name="connsiteY4" fmla="*/ 536213 h 536213"/>
                  <a:gd name="connsiteX5" fmla="*/ 55836 w 752570"/>
                  <a:gd name="connsiteY5" fmla="*/ 536213 h 536213"/>
                  <a:gd name="connsiteX6" fmla="*/ 8742 w 752570"/>
                  <a:gd name="connsiteY6" fmla="*/ 509732 h 536213"/>
                  <a:gd name="connsiteX7" fmla="*/ 5798 w 752570"/>
                  <a:gd name="connsiteY7" fmla="*/ 455300 h 536213"/>
                  <a:gd name="connsiteX8" fmla="*/ 217353 w 752570"/>
                  <a:gd name="connsiteY8" fmla="*/ 33139 h 536213"/>
                  <a:gd name="connsiteX9" fmla="*/ 233960 w 752570"/>
                  <a:gd name="connsiteY9" fmla="*/ 0 h 53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570" h="536213">
                    <a:moveTo>
                      <a:pt x="233960" y="0"/>
                    </a:moveTo>
                    <a:lnTo>
                      <a:pt x="752570" y="0"/>
                    </a:lnTo>
                    <a:lnTo>
                      <a:pt x="727457" y="50300"/>
                    </a:lnTo>
                    <a:cubicBezTo>
                      <a:pt x="672200" y="160980"/>
                      <a:pt x="598523" y="308554"/>
                      <a:pt x="500287" y="505319"/>
                    </a:cubicBezTo>
                    <a:cubicBezTo>
                      <a:pt x="489986" y="524444"/>
                      <a:pt x="470854" y="536213"/>
                      <a:pt x="450250" y="536213"/>
                    </a:cubicBezTo>
                    <a:cubicBezTo>
                      <a:pt x="450250" y="536213"/>
                      <a:pt x="450250" y="536213"/>
                      <a:pt x="55836" y="536213"/>
                    </a:cubicBezTo>
                    <a:cubicBezTo>
                      <a:pt x="36704" y="536213"/>
                      <a:pt x="19043" y="525915"/>
                      <a:pt x="8742" y="509732"/>
                    </a:cubicBezTo>
                    <a:cubicBezTo>
                      <a:pt x="-1560" y="493550"/>
                      <a:pt x="-3032" y="472954"/>
                      <a:pt x="5798" y="455300"/>
                    </a:cubicBezTo>
                    <a:cubicBezTo>
                      <a:pt x="5798" y="455300"/>
                      <a:pt x="5798" y="455300"/>
                      <a:pt x="217353" y="33139"/>
                    </a:cubicBezTo>
                    <a:lnTo>
                      <a:pt x="233960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 bwMode="auto">
              <a:xfrm>
                <a:off x="10755890" y="-12344"/>
                <a:ext cx="752178" cy="536214"/>
              </a:xfrm>
              <a:custGeom>
                <a:avLst/>
                <a:gdLst>
                  <a:gd name="connsiteX0" fmla="*/ 233599 w 752178"/>
                  <a:gd name="connsiteY0" fmla="*/ 0 h 536214"/>
                  <a:gd name="connsiteX1" fmla="*/ 752178 w 752178"/>
                  <a:gd name="connsiteY1" fmla="*/ 0 h 536214"/>
                  <a:gd name="connsiteX2" fmla="*/ 726988 w 752178"/>
                  <a:gd name="connsiteY2" fmla="*/ 50301 h 536214"/>
                  <a:gd name="connsiteX3" fmla="*/ 499124 w 752178"/>
                  <a:gd name="connsiteY3" fmla="*/ 505320 h 536214"/>
                  <a:gd name="connsiteX4" fmla="*/ 449121 w 752178"/>
                  <a:gd name="connsiteY4" fmla="*/ 536214 h 536214"/>
                  <a:gd name="connsiteX5" fmla="*/ 54978 w 752178"/>
                  <a:gd name="connsiteY5" fmla="*/ 536214 h 536214"/>
                  <a:gd name="connsiteX6" fmla="*/ 7916 w 752178"/>
                  <a:gd name="connsiteY6" fmla="*/ 509733 h 536214"/>
                  <a:gd name="connsiteX7" fmla="*/ 6445 w 752178"/>
                  <a:gd name="connsiteY7" fmla="*/ 455301 h 536214"/>
                  <a:gd name="connsiteX8" fmla="*/ 217065 w 752178"/>
                  <a:gd name="connsiteY8" fmla="*/ 33140 h 536214"/>
                  <a:gd name="connsiteX9" fmla="*/ 233599 w 752178"/>
                  <a:gd name="connsiteY9" fmla="*/ 0 h 53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178" h="536214">
                    <a:moveTo>
                      <a:pt x="233599" y="0"/>
                    </a:moveTo>
                    <a:lnTo>
                      <a:pt x="752178" y="0"/>
                    </a:lnTo>
                    <a:lnTo>
                      <a:pt x="726988" y="50301"/>
                    </a:lnTo>
                    <a:cubicBezTo>
                      <a:pt x="671562" y="160981"/>
                      <a:pt x="597660" y="308555"/>
                      <a:pt x="499124" y="505320"/>
                    </a:cubicBezTo>
                    <a:cubicBezTo>
                      <a:pt x="490300" y="524445"/>
                      <a:pt x="471181" y="536214"/>
                      <a:pt x="449121" y="536214"/>
                    </a:cubicBezTo>
                    <a:cubicBezTo>
                      <a:pt x="449121" y="536214"/>
                      <a:pt x="449121" y="536214"/>
                      <a:pt x="54978" y="536214"/>
                    </a:cubicBezTo>
                    <a:cubicBezTo>
                      <a:pt x="35859" y="536214"/>
                      <a:pt x="18211" y="525916"/>
                      <a:pt x="7916" y="509733"/>
                    </a:cubicBezTo>
                    <a:cubicBezTo>
                      <a:pt x="-2379" y="493551"/>
                      <a:pt x="-2379" y="472955"/>
                      <a:pt x="6445" y="455301"/>
                    </a:cubicBezTo>
                    <a:cubicBezTo>
                      <a:pt x="6445" y="455301"/>
                      <a:pt x="6445" y="455301"/>
                      <a:pt x="217065" y="33140"/>
                    </a:cubicBezTo>
                    <a:lnTo>
                      <a:pt x="233599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 bwMode="auto">
              <a:xfrm>
                <a:off x="11440516" y="-12345"/>
                <a:ext cx="751662" cy="536215"/>
              </a:xfrm>
              <a:custGeom>
                <a:avLst/>
                <a:gdLst>
                  <a:gd name="connsiteX0" fmla="*/ 233084 w 751662"/>
                  <a:gd name="connsiteY0" fmla="*/ 0 h 536215"/>
                  <a:gd name="connsiteX1" fmla="*/ 751662 w 751662"/>
                  <a:gd name="connsiteY1" fmla="*/ 0 h 536215"/>
                  <a:gd name="connsiteX2" fmla="*/ 726472 w 751662"/>
                  <a:gd name="connsiteY2" fmla="*/ 50302 h 536215"/>
                  <a:gd name="connsiteX3" fmla="*/ 498608 w 751662"/>
                  <a:gd name="connsiteY3" fmla="*/ 505321 h 536215"/>
                  <a:gd name="connsiteX4" fmla="*/ 448605 w 751662"/>
                  <a:gd name="connsiteY4" fmla="*/ 536215 h 536215"/>
                  <a:gd name="connsiteX5" fmla="*/ 55932 w 751662"/>
                  <a:gd name="connsiteY5" fmla="*/ 536215 h 536215"/>
                  <a:gd name="connsiteX6" fmla="*/ 7400 w 751662"/>
                  <a:gd name="connsiteY6" fmla="*/ 509734 h 536215"/>
                  <a:gd name="connsiteX7" fmla="*/ 5929 w 751662"/>
                  <a:gd name="connsiteY7" fmla="*/ 455302 h 536215"/>
                  <a:gd name="connsiteX8" fmla="*/ 216549 w 751662"/>
                  <a:gd name="connsiteY8" fmla="*/ 33141 h 536215"/>
                  <a:gd name="connsiteX9" fmla="*/ 233084 w 751662"/>
                  <a:gd name="connsiteY9" fmla="*/ 0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1662" h="536215">
                    <a:moveTo>
                      <a:pt x="233084" y="0"/>
                    </a:moveTo>
                    <a:lnTo>
                      <a:pt x="751662" y="0"/>
                    </a:lnTo>
                    <a:lnTo>
                      <a:pt x="726472" y="50302"/>
                    </a:lnTo>
                    <a:cubicBezTo>
                      <a:pt x="671046" y="160982"/>
                      <a:pt x="597144" y="308556"/>
                      <a:pt x="498608" y="505321"/>
                    </a:cubicBezTo>
                    <a:cubicBezTo>
                      <a:pt x="489784" y="524446"/>
                      <a:pt x="470665" y="536215"/>
                      <a:pt x="448605" y="536215"/>
                    </a:cubicBezTo>
                    <a:cubicBezTo>
                      <a:pt x="448605" y="536215"/>
                      <a:pt x="448605" y="536215"/>
                      <a:pt x="55932" y="536215"/>
                    </a:cubicBezTo>
                    <a:cubicBezTo>
                      <a:pt x="36813" y="536215"/>
                      <a:pt x="17695" y="525917"/>
                      <a:pt x="7400" y="509734"/>
                    </a:cubicBezTo>
                    <a:cubicBezTo>
                      <a:pt x="-1424" y="493552"/>
                      <a:pt x="-2895" y="472956"/>
                      <a:pt x="5929" y="455302"/>
                    </a:cubicBezTo>
                    <a:cubicBezTo>
                      <a:pt x="5929" y="455302"/>
                      <a:pt x="5929" y="455302"/>
                      <a:pt x="216549" y="33141"/>
                    </a:cubicBezTo>
                    <a:lnTo>
                      <a:pt x="233084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 bwMode="auto">
              <a:xfrm>
                <a:off x="9718238" y="-12343"/>
                <a:ext cx="1100078" cy="1236509"/>
              </a:xfrm>
              <a:custGeom>
                <a:avLst/>
                <a:gdLst>
                  <a:gd name="connsiteX0" fmla="*/ 580903 w 1100078"/>
                  <a:gd name="connsiteY0" fmla="*/ 0 h 1236509"/>
                  <a:gd name="connsiteX1" fmla="*/ 1100078 w 1100078"/>
                  <a:gd name="connsiteY1" fmla="*/ 0 h 1236509"/>
                  <a:gd name="connsiteX2" fmla="*/ 1096018 w 1100078"/>
                  <a:gd name="connsiteY2" fmla="*/ 8105 h 1236509"/>
                  <a:gd name="connsiteX3" fmla="*/ 897056 w 1100078"/>
                  <a:gd name="connsiteY3" fmla="*/ 405298 h 1236509"/>
                  <a:gd name="connsiteX4" fmla="*/ 892644 w 1100078"/>
                  <a:gd name="connsiteY4" fmla="*/ 417067 h 1236509"/>
                  <a:gd name="connsiteX5" fmla="*/ 498489 w 1100078"/>
                  <a:gd name="connsiteY5" fmla="*/ 1205614 h 1236509"/>
                  <a:gd name="connsiteX6" fmla="*/ 448484 w 1100078"/>
                  <a:gd name="connsiteY6" fmla="*/ 1236509 h 1236509"/>
                  <a:gd name="connsiteX7" fmla="*/ 55799 w 1100078"/>
                  <a:gd name="connsiteY7" fmla="*/ 1236509 h 1236509"/>
                  <a:gd name="connsiteX8" fmla="*/ 8736 w 1100078"/>
                  <a:gd name="connsiteY8" fmla="*/ 1210028 h 1236509"/>
                  <a:gd name="connsiteX9" fmla="*/ 5794 w 1100078"/>
                  <a:gd name="connsiteY9" fmla="*/ 1155595 h 1236509"/>
                  <a:gd name="connsiteX10" fmla="*/ 348474 w 1100078"/>
                  <a:gd name="connsiteY10" fmla="*/ 467087 h 1236509"/>
                  <a:gd name="connsiteX11" fmla="*/ 352886 w 1100078"/>
                  <a:gd name="connsiteY11" fmla="*/ 455318 h 1236509"/>
                  <a:gd name="connsiteX12" fmla="*/ 564302 w 1100078"/>
                  <a:gd name="connsiteY12" fmla="*/ 33149 h 1236509"/>
                  <a:gd name="connsiteX13" fmla="*/ 580903 w 1100078"/>
                  <a:gd name="connsiteY13" fmla="*/ 0 h 123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0078" h="1236509">
                    <a:moveTo>
                      <a:pt x="580903" y="0"/>
                    </a:moveTo>
                    <a:lnTo>
                      <a:pt x="1100078" y="0"/>
                    </a:lnTo>
                    <a:lnTo>
                      <a:pt x="1096018" y="8105"/>
                    </a:lnTo>
                    <a:cubicBezTo>
                      <a:pt x="1047622" y="104719"/>
                      <a:pt x="983094" y="233539"/>
                      <a:pt x="897056" y="405298"/>
                    </a:cubicBezTo>
                    <a:cubicBezTo>
                      <a:pt x="895585" y="409711"/>
                      <a:pt x="895585" y="412654"/>
                      <a:pt x="892644" y="417067"/>
                    </a:cubicBezTo>
                    <a:cubicBezTo>
                      <a:pt x="892644" y="417067"/>
                      <a:pt x="892644" y="417067"/>
                      <a:pt x="498489" y="1205614"/>
                    </a:cubicBezTo>
                    <a:cubicBezTo>
                      <a:pt x="489664" y="1223269"/>
                      <a:pt x="470545" y="1236509"/>
                      <a:pt x="448484" y="1236509"/>
                    </a:cubicBezTo>
                    <a:cubicBezTo>
                      <a:pt x="448484" y="1236509"/>
                      <a:pt x="448484" y="1236509"/>
                      <a:pt x="55799" y="1236509"/>
                    </a:cubicBezTo>
                    <a:cubicBezTo>
                      <a:pt x="36680" y="1236509"/>
                      <a:pt x="17560" y="1226211"/>
                      <a:pt x="8736" y="1210028"/>
                    </a:cubicBezTo>
                    <a:cubicBezTo>
                      <a:pt x="-1559" y="1192374"/>
                      <a:pt x="-3030" y="1171778"/>
                      <a:pt x="5794" y="1155595"/>
                    </a:cubicBezTo>
                    <a:cubicBezTo>
                      <a:pt x="5794" y="1155595"/>
                      <a:pt x="5794" y="1155595"/>
                      <a:pt x="348474" y="467087"/>
                    </a:cubicBezTo>
                    <a:cubicBezTo>
                      <a:pt x="349945" y="464145"/>
                      <a:pt x="351416" y="459731"/>
                      <a:pt x="352886" y="455318"/>
                    </a:cubicBezTo>
                    <a:cubicBezTo>
                      <a:pt x="352886" y="455318"/>
                      <a:pt x="352886" y="455318"/>
                      <a:pt x="564302" y="33149"/>
                    </a:cubicBezTo>
                    <a:lnTo>
                      <a:pt x="580903" y="0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69" name="Freeform 15"/>
              <p:cNvSpPr>
                <a:spLocks noEditPoints="1"/>
              </p:cNvSpPr>
              <p:nvPr/>
            </p:nvSpPr>
            <p:spPr bwMode="auto">
              <a:xfrm>
                <a:off x="10581705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1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0" name="Freeform 16"/>
              <p:cNvSpPr>
                <a:spLocks noEditPoints="1"/>
              </p:cNvSpPr>
              <p:nvPr/>
            </p:nvSpPr>
            <p:spPr bwMode="auto">
              <a:xfrm>
                <a:off x="10834434" y="677001"/>
                <a:ext cx="268913" cy="266423"/>
              </a:xfrm>
              <a:custGeom>
                <a:avLst/>
                <a:gdLst>
                  <a:gd name="T0" fmla="*/ 12 w 183"/>
                  <a:gd name="T1" fmla="*/ 181 h 181"/>
                  <a:gd name="T2" fmla="*/ 92 w 183"/>
                  <a:gd name="T3" fmla="*/ 181 h 181"/>
                  <a:gd name="T4" fmla="*/ 102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2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3 w 183"/>
                  <a:gd name="T19" fmla="*/ 176 h 181"/>
                  <a:gd name="T20" fmla="*/ 12 w 183"/>
                  <a:gd name="T21" fmla="*/ 181 h 181"/>
                  <a:gd name="T22" fmla="*/ 85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5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2" y="181"/>
                      <a:pt x="92" y="181"/>
                      <a:pt x="92" y="181"/>
                    </a:cubicBezTo>
                    <a:cubicBezTo>
                      <a:pt x="96" y="181"/>
                      <a:pt x="100" y="179"/>
                      <a:pt x="102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3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1" y="172"/>
                      <a:pt x="3" y="176"/>
                    </a:cubicBezTo>
                    <a:cubicBezTo>
                      <a:pt x="5" y="179"/>
                      <a:pt x="8" y="181"/>
                      <a:pt x="12" y="181"/>
                    </a:cubicBezTo>
                    <a:close/>
                    <a:moveTo>
                      <a:pt x="85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5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1" name="Freeform 17"/>
              <p:cNvSpPr>
                <a:spLocks noEditPoints="1"/>
              </p:cNvSpPr>
              <p:nvPr/>
            </p:nvSpPr>
            <p:spPr bwMode="auto">
              <a:xfrm>
                <a:off x="11089030" y="677001"/>
                <a:ext cx="267668" cy="266423"/>
              </a:xfrm>
              <a:custGeom>
                <a:avLst/>
                <a:gdLst>
                  <a:gd name="T0" fmla="*/ 12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2 w 182"/>
                  <a:gd name="T17" fmla="*/ 165 h 181"/>
                  <a:gd name="T18" fmla="*/ 2 w 182"/>
                  <a:gd name="T19" fmla="*/ 176 h 181"/>
                  <a:gd name="T20" fmla="*/ 12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3" name="Freeform 18"/>
              <p:cNvSpPr>
                <a:spLocks noEditPoints="1"/>
              </p:cNvSpPr>
              <p:nvPr/>
            </p:nvSpPr>
            <p:spPr bwMode="auto">
              <a:xfrm>
                <a:off x="11341759" y="677001"/>
                <a:ext cx="269536" cy="266423"/>
              </a:xfrm>
              <a:custGeom>
                <a:avLst/>
                <a:gdLst>
                  <a:gd name="T0" fmla="*/ 12 w 183"/>
                  <a:gd name="T1" fmla="*/ 181 h 181"/>
                  <a:gd name="T2" fmla="*/ 91 w 183"/>
                  <a:gd name="T3" fmla="*/ 181 h 181"/>
                  <a:gd name="T4" fmla="*/ 101 w 183"/>
                  <a:gd name="T5" fmla="*/ 175 h 181"/>
                  <a:gd name="T6" fmla="*/ 181 w 183"/>
                  <a:gd name="T7" fmla="*/ 16 h 181"/>
                  <a:gd name="T8" fmla="*/ 180 w 183"/>
                  <a:gd name="T9" fmla="*/ 5 h 181"/>
                  <a:gd name="T10" fmla="*/ 171 w 183"/>
                  <a:gd name="T11" fmla="*/ 0 h 181"/>
                  <a:gd name="T12" fmla="*/ 91 w 183"/>
                  <a:gd name="T13" fmla="*/ 0 h 181"/>
                  <a:gd name="T14" fmla="*/ 81 w 183"/>
                  <a:gd name="T15" fmla="*/ 6 h 181"/>
                  <a:gd name="T16" fmla="*/ 2 w 183"/>
                  <a:gd name="T17" fmla="*/ 165 h 181"/>
                  <a:gd name="T18" fmla="*/ 2 w 183"/>
                  <a:gd name="T19" fmla="*/ 176 h 181"/>
                  <a:gd name="T20" fmla="*/ 12 w 183"/>
                  <a:gd name="T21" fmla="*/ 181 h 181"/>
                  <a:gd name="T22" fmla="*/ 84 w 183"/>
                  <a:gd name="T23" fmla="*/ 158 h 181"/>
                  <a:gd name="T24" fmla="*/ 30 w 183"/>
                  <a:gd name="T25" fmla="*/ 158 h 181"/>
                  <a:gd name="T26" fmla="*/ 98 w 183"/>
                  <a:gd name="T27" fmla="*/ 22 h 181"/>
                  <a:gd name="T28" fmla="*/ 153 w 183"/>
                  <a:gd name="T29" fmla="*/ 22 h 181"/>
                  <a:gd name="T30" fmla="*/ 84 w 183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181">
                    <a:moveTo>
                      <a:pt x="12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6" y="181"/>
                      <a:pt x="100" y="179"/>
                      <a:pt x="101" y="175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3" y="13"/>
                      <a:pt x="182" y="8"/>
                      <a:pt x="180" y="5"/>
                    </a:cubicBezTo>
                    <a:cubicBezTo>
                      <a:pt x="178" y="2"/>
                      <a:pt x="175" y="0"/>
                      <a:pt x="17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2" y="165"/>
                      <a:pt x="2" y="165"/>
                      <a:pt x="2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2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3" y="22"/>
                      <a:pt x="153" y="22"/>
                      <a:pt x="153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11596355" y="677001"/>
                <a:ext cx="267668" cy="266423"/>
              </a:xfrm>
              <a:custGeom>
                <a:avLst/>
                <a:gdLst>
                  <a:gd name="T0" fmla="*/ 11 w 182"/>
                  <a:gd name="T1" fmla="*/ 181 h 181"/>
                  <a:gd name="T2" fmla="*/ 91 w 182"/>
                  <a:gd name="T3" fmla="*/ 181 h 181"/>
                  <a:gd name="T4" fmla="*/ 101 w 182"/>
                  <a:gd name="T5" fmla="*/ 175 h 181"/>
                  <a:gd name="T6" fmla="*/ 180 w 182"/>
                  <a:gd name="T7" fmla="*/ 16 h 181"/>
                  <a:gd name="T8" fmla="*/ 180 w 182"/>
                  <a:gd name="T9" fmla="*/ 5 h 181"/>
                  <a:gd name="T10" fmla="*/ 170 w 182"/>
                  <a:gd name="T11" fmla="*/ 0 h 181"/>
                  <a:gd name="T12" fmla="*/ 91 w 182"/>
                  <a:gd name="T13" fmla="*/ 0 h 181"/>
                  <a:gd name="T14" fmla="*/ 81 w 182"/>
                  <a:gd name="T15" fmla="*/ 6 h 181"/>
                  <a:gd name="T16" fmla="*/ 1 w 182"/>
                  <a:gd name="T17" fmla="*/ 165 h 181"/>
                  <a:gd name="T18" fmla="*/ 2 w 182"/>
                  <a:gd name="T19" fmla="*/ 176 h 181"/>
                  <a:gd name="T20" fmla="*/ 11 w 182"/>
                  <a:gd name="T21" fmla="*/ 181 h 181"/>
                  <a:gd name="T22" fmla="*/ 84 w 182"/>
                  <a:gd name="T23" fmla="*/ 158 h 181"/>
                  <a:gd name="T24" fmla="*/ 30 w 182"/>
                  <a:gd name="T25" fmla="*/ 158 h 181"/>
                  <a:gd name="T26" fmla="*/ 98 w 182"/>
                  <a:gd name="T27" fmla="*/ 22 h 181"/>
                  <a:gd name="T28" fmla="*/ 152 w 182"/>
                  <a:gd name="T29" fmla="*/ 22 h 181"/>
                  <a:gd name="T30" fmla="*/ 84 w 182"/>
                  <a:gd name="T31" fmla="*/ 15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81">
                    <a:moveTo>
                      <a:pt x="11" y="181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5" y="181"/>
                      <a:pt x="99" y="179"/>
                      <a:pt x="101" y="17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3"/>
                      <a:pt x="182" y="8"/>
                      <a:pt x="180" y="5"/>
                    </a:cubicBezTo>
                    <a:cubicBezTo>
                      <a:pt x="178" y="2"/>
                      <a:pt x="174" y="0"/>
                      <a:pt x="17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7" y="0"/>
                      <a:pt x="83" y="2"/>
                      <a:pt x="81" y="6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8"/>
                      <a:pt x="0" y="172"/>
                      <a:pt x="2" y="176"/>
                    </a:cubicBezTo>
                    <a:cubicBezTo>
                      <a:pt x="4" y="179"/>
                      <a:pt x="8" y="181"/>
                      <a:pt x="11" y="181"/>
                    </a:cubicBezTo>
                    <a:close/>
                    <a:moveTo>
                      <a:pt x="84" y="158"/>
                    </a:moveTo>
                    <a:cubicBezTo>
                      <a:pt x="30" y="158"/>
                      <a:pt x="30" y="158"/>
                      <a:pt x="30" y="158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152" y="22"/>
                      <a:pt x="152" y="22"/>
                      <a:pt x="152" y="22"/>
                    </a:cubicBezTo>
                    <a:lnTo>
                      <a:pt x="84" y="158"/>
                    </a:lnTo>
                    <a:close/>
                  </a:path>
                </a:pathLst>
              </a:custGeom>
              <a:solidFill>
                <a:srgbClr val="1E3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51" y="1194"/>
              <a:ext cx="356" cy="289"/>
              <a:chOff x="5603791" y="3255683"/>
              <a:chExt cx="439118" cy="357527"/>
            </a:xfrm>
          </p:grpSpPr>
          <p:sp>
            <p:nvSpPr>
              <p:cNvPr id="97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99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Solution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/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50" name="Docer Falling Dust PPT demo 10"/>
          <p:cNvSpPr/>
          <p:nvPr/>
        </p:nvSpPr>
        <p:spPr>
          <a:xfrm>
            <a:off x="7627797" y="5197316"/>
            <a:ext cx="3925936" cy="737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Read while searching and simultaneously accomplish writing</a:t>
            </a:r>
            <a:endParaRPr lang="zh-CN" altLang="en-US" sz="1400" dirty="0" smtClean="0">
              <a:solidFill>
                <a:srgbClr val="FF0000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51" name="Docer Falling Dust PPT demo 9"/>
          <p:cNvSpPr/>
          <p:nvPr/>
        </p:nvSpPr>
        <p:spPr>
          <a:xfrm>
            <a:off x="7627620" y="4827270"/>
            <a:ext cx="3232150" cy="460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One-step completion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408295" y="321310"/>
            <a:ext cx="1570355" cy="2700655"/>
            <a:chOff x="5713640" y="1481955"/>
            <a:chExt cx="998570" cy="1844735"/>
          </a:xfrm>
          <a:solidFill>
            <a:schemeClr val="accent1"/>
          </a:solidFill>
        </p:grpSpPr>
        <p:sp>
          <p:nvSpPr>
            <p:cNvPr id="47" name="任意多边形 46"/>
            <p:cNvSpPr/>
            <p:nvPr/>
          </p:nvSpPr>
          <p:spPr>
            <a:xfrm>
              <a:off x="5819757" y="1481955"/>
              <a:ext cx="786336" cy="1389283"/>
            </a:xfrm>
            <a:custGeom>
              <a:avLst/>
              <a:gdLst>
                <a:gd name="connsiteX0" fmla="*/ 525401 w 525401"/>
                <a:gd name="connsiteY0" fmla="*/ 1389281 h 1389281"/>
                <a:gd name="connsiteX1" fmla="*/ 0 w 525401"/>
                <a:gd name="connsiteY1" fmla="*/ 1389281 h 1389281"/>
                <a:gd name="connsiteX2" fmla="*/ 262700 w 525401"/>
                <a:gd name="connsiteY2" fmla="*/ 0 h 1389281"/>
                <a:gd name="connsiteX3" fmla="*/ 525401 w 525401"/>
                <a:gd name="connsiteY3" fmla="*/ 1389281 h 1389281"/>
                <a:gd name="connsiteX0-1" fmla="*/ 617923 w 617923"/>
                <a:gd name="connsiteY0-2" fmla="*/ 1389281 h 1389281"/>
                <a:gd name="connsiteX1-3" fmla="*/ 92522 w 617923"/>
                <a:gd name="connsiteY1-4" fmla="*/ 1389281 h 1389281"/>
                <a:gd name="connsiteX2-5" fmla="*/ 355222 w 617923"/>
                <a:gd name="connsiteY2-6" fmla="*/ 0 h 1389281"/>
                <a:gd name="connsiteX3-7" fmla="*/ 617923 w 617923"/>
                <a:gd name="connsiteY3-8" fmla="*/ 1389281 h 1389281"/>
                <a:gd name="connsiteX0-9" fmla="*/ 632783 w 632783"/>
                <a:gd name="connsiteY0-10" fmla="*/ 1389283 h 1389283"/>
                <a:gd name="connsiteX1-11" fmla="*/ 107382 w 632783"/>
                <a:gd name="connsiteY1-12" fmla="*/ 1389283 h 1389283"/>
                <a:gd name="connsiteX2-13" fmla="*/ 370082 w 632783"/>
                <a:gd name="connsiteY2-14" fmla="*/ 2 h 1389283"/>
                <a:gd name="connsiteX3-15" fmla="*/ 632783 w 632783"/>
                <a:gd name="connsiteY3-16" fmla="*/ 1389283 h 1389283"/>
                <a:gd name="connsiteX0-17" fmla="*/ 656822 w 656822"/>
                <a:gd name="connsiteY0-18" fmla="*/ 1389283 h 1389283"/>
                <a:gd name="connsiteX1-19" fmla="*/ 131421 w 656822"/>
                <a:gd name="connsiteY1-20" fmla="*/ 1389283 h 1389283"/>
                <a:gd name="connsiteX2-21" fmla="*/ 394121 w 656822"/>
                <a:gd name="connsiteY2-22" fmla="*/ 2 h 1389283"/>
                <a:gd name="connsiteX3-23" fmla="*/ 656822 w 656822"/>
                <a:gd name="connsiteY3-24" fmla="*/ 1389283 h 1389283"/>
                <a:gd name="connsiteX0-25" fmla="*/ 656822 w 656822"/>
                <a:gd name="connsiteY0-26" fmla="*/ 1389283 h 1389283"/>
                <a:gd name="connsiteX1-27" fmla="*/ 131421 w 656822"/>
                <a:gd name="connsiteY1-28" fmla="*/ 1389283 h 1389283"/>
                <a:gd name="connsiteX2-29" fmla="*/ 394121 w 656822"/>
                <a:gd name="connsiteY2-30" fmla="*/ 2 h 1389283"/>
                <a:gd name="connsiteX3-31" fmla="*/ 656822 w 656822"/>
                <a:gd name="connsiteY3-32" fmla="*/ 1389283 h 1389283"/>
                <a:gd name="connsiteX0-33" fmla="*/ 656822 w 786336"/>
                <a:gd name="connsiteY0-34" fmla="*/ 1389283 h 1389283"/>
                <a:gd name="connsiteX1-35" fmla="*/ 131421 w 786336"/>
                <a:gd name="connsiteY1-36" fmla="*/ 1389283 h 1389283"/>
                <a:gd name="connsiteX2-37" fmla="*/ 394121 w 786336"/>
                <a:gd name="connsiteY2-38" fmla="*/ 2 h 1389283"/>
                <a:gd name="connsiteX3-39" fmla="*/ 656822 w 786336"/>
                <a:gd name="connsiteY3-40" fmla="*/ 1389283 h 13892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86336" h="1389283">
                  <a:moveTo>
                    <a:pt x="656822" y="1389283"/>
                  </a:moveTo>
                  <a:lnTo>
                    <a:pt x="131421" y="1389283"/>
                  </a:lnTo>
                  <a:cubicBezTo>
                    <a:pt x="-210427" y="729163"/>
                    <a:pt x="200463" y="-1682"/>
                    <a:pt x="394121" y="2"/>
                  </a:cubicBezTo>
                  <a:cubicBezTo>
                    <a:pt x="562519" y="3370"/>
                    <a:pt x="1003721" y="724111"/>
                    <a:pt x="656822" y="138928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汉仪旗黑-55简" panose="00020600040101010101" charset="-128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5713640" y="2563070"/>
              <a:ext cx="201797" cy="550661"/>
            </a:xfrm>
            <a:custGeom>
              <a:avLst/>
              <a:gdLst>
                <a:gd name="connsiteX0" fmla="*/ 136402 w 136402"/>
                <a:gd name="connsiteY0" fmla="*/ 232389 h 550661"/>
                <a:gd name="connsiteX1" fmla="*/ 0 w 136402"/>
                <a:gd name="connsiteY1" fmla="*/ 550661 h 550661"/>
                <a:gd name="connsiteX2" fmla="*/ 65675 w 136402"/>
                <a:gd name="connsiteY2" fmla="*/ 0 h 550661"/>
                <a:gd name="connsiteX3" fmla="*/ 136402 w 136402"/>
                <a:gd name="connsiteY3" fmla="*/ 232389 h 550661"/>
                <a:gd name="connsiteX0-1" fmla="*/ 186516 w 186516"/>
                <a:gd name="connsiteY0-2" fmla="*/ 232389 h 550661"/>
                <a:gd name="connsiteX1-3" fmla="*/ 50114 w 186516"/>
                <a:gd name="connsiteY1-4" fmla="*/ 550661 h 550661"/>
                <a:gd name="connsiteX2-5" fmla="*/ 115789 w 186516"/>
                <a:gd name="connsiteY2-6" fmla="*/ 0 h 550661"/>
                <a:gd name="connsiteX3-7" fmla="*/ 186516 w 186516"/>
                <a:gd name="connsiteY3-8" fmla="*/ 232389 h 550661"/>
                <a:gd name="connsiteX0-9" fmla="*/ 201797 w 201797"/>
                <a:gd name="connsiteY0-10" fmla="*/ 232389 h 550661"/>
                <a:gd name="connsiteX1-11" fmla="*/ 65395 w 201797"/>
                <a:gd name="connsiteY1-12" fmla="*/ 550661 h 550661"/>
                <a:gd name="connsiteX2-13" fmla="*/ 131070 w 201797"/>
                <a:gd name="connsiteY2-14" fmla="*/ 0 h 550661"/>
                <a:gd name="connsiteX3-15" fmla="*/ 201797 w 201797"/>
                <a:gd name="connsiteY3-16" fmla="*/ 232389 h 550661"/>
                <a:gd name="connsiteX0-17" fmla="*/ 201797 w 201797"/>
                <a:gd name="connsiteY0-18" fmla="*/ 232389 h 550661"/>
                <a:gd name="connsiteX1-19" fmla="*/ 65395 w 201797"/>
                <a:gd name="connsiteY1-20" fmla="*/ 550661 h 550661"/>
                <a:gd name="connsiteX2-21" fmla="*/ 131070 w 201797"/>
                <a:gd name="connsiteY2-22" fmla="*/ 0 h 550661"/>
                <a:gd name="connsiteX3-23" fmla="*/ 201797 w 201797"/>
                <a:gd name="connsiteY3-24" fmla="*/ 232389 h 550661"/>
                <a:gd name="connsiteX0-25" fmla="*/ 201797 w 201797"/>
                <a:gd name="connsiteY0-26" fmla="*/ 232389 h 550661"/>
                <a:gd name="connsiteX1-27" fmla="*/ 65395 w 201797"/>
                <a:gd name="connsiteY1-28" fmla="*/ 550661 h 550661"/>
                <a:gd name="connsiteX2-29" fmla="*/ 131070 w 201797"/>
                <a:gd name="connsiteY2-30" fmla="*/ 0 h 550661"/>
                <a:gd name="connsiteX3-31" fmla="*/ 201797 w 201797"/>
                <a:gd name="connsiteY3-32" fmla="*/ 232389 h 5506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1797" h="550661">
                  <a:moveTo>
                    <a:pt x="201797" y="232389"/>
                  </a:moveTo>
                  <a:cubicBezTo>
                    <a:pt x="115915" y="242493"/>
                    <a:pt x="95707" y="414258"/>
                    <a:pt x="65395" y="550661"/>
                  </a:cubicBezTo>
                  <a:cubicBezTo>
                    <a:pt x="36768" y="488353"/>
                    <a:pt x="-97952" y="37048"/>
                    <a:pt x="131070" y="0"/>
                  </a:cubicBezTo>
                  <a:lnTo>
                    <a:pt x="201797" y="232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汉仪旗黑-55简" panose="00020600040101010101" charset="-128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H="1">
              <a:off x="6510413" y="2563070"/>
              <a:ext cx="201797" cy="550661"/>
            </a:xfrm>
            <a:custGeom>
              <a:avLst/>
              <a:gdLst>
                <a:gd name="connsiteX0" fmla="*/ 136402 w 136402"/>
                <a:gd name="connsiteY0" fmla="*/ 232389 h 550661"/>
                <a:gd name="connsiteX1" fmla="*/ 0 w 136402"/>
                <a:gd name="connsiteY1" fmla="*/ 550661 h 550661"/>
                <a:gd name="connsiteX2" fmla="*/ 65675 w 136402"/>
                <a:gd name="connsiteY2" fmla="*/ 0 h 550661"/>
                <a:gd name="connsiteX3" fmla="*/ 136402 w 136402"/>
                <a:gd name="connsiteY3" fmla="*/ 232389 h 550661"/>
                <a:gd name="connsiteX0-1" fmla="*/ 186516 w 186516"/>
                <a:gd name="connsiteY0-2" fmla="*/ 232389 h 550661"/>
                <a:gd name="connsiteX1-3" fmla="*/ 50114 w 186516"/>
                <a:gd name="connsiteY1-4" fmla="*/ 550661 h 550661"/>
                <a:gd name="connsiteX2-5" fmla="*/ 115789 w 186516"/>
                <a:gd name="connsiteY2-6" fmla="*/ 0 h 550661"/>
                <a:gd name="connsiteX3-7" fmla="*/ 186516 w 186516"/>
                <a:gd name="connsiteY3-8" fmla="*/ 232389 h 550661"/>
                <a:gd name="connsiteX0-9" fmla="*/ 201797 w 201797"/>
                <a:gd name="connsiteY0-10" fmla="*/ 232389 h 550661"/>
                <a:gd name="connsiteX1-11" fmla="*/ 65395 w 201797"/>
                <a:gd name="connsiteY1-12" fmla="*/ 550661 h 550661"/>
                <a:gd name="connsiteX2-13" fmla="*/ 131070 w 201797"/>
                <a:gd name="connsiteY2-14" fmla="*/ 0 h 550661"/>
                <a:gd name="connsiteX3-15" fmla="*/ 201797 w 201797"/>
                <a:gd name="connsiteY3-16" fmla="*/ 232389 h 550661"/>
                <a:gd name="connsiteX0-17" fmla="*/ 201797 w 201797"/>
                <a:gd name="connsiteY0-18" fmla="*/ 232389 h 550661"/>
                <a:gd name="connsiteX1-19" fmla="*/ 65395 w 201797"/>
                <a:gd name="connsiteY1-20" fmla="*/ 550661 h 550661"/>
                <a:gd name="connsiteX2-21" fmla="*/ 131070 w 201797"/>
                <a:gd name="connsiteY2-22" fmla="*/ 0 h 550661"/>
                <a:gd name="connsiteX3-23" fmla="*/ 201797 w 201797"/>
                <a:gd name="connsiteY3-24" fmla="*/ 232389 h 550661"/>
                <a:gd name="connsiteX0-25" fmla="*/ 201797 w 201797"/>
                <a:gd name="connsiteY0-26" fmla="*/ 232389 h 550661"/>
                <a:gd name="connsiteX1-27" fmla="*/ 65395 w 201797"/>
                <a:gd name="connsiteY1-28" fmla="*/ 550661 h 550661"/>
                <a:gd name="connsiteX2-29" fmla="*/ 131070 w 201797"/>
                <a:gd name="connsiteY2-30" fmla="*/ 0 h 550661"/>
                <a:gd name="connsiteX3-31" fmla="*/ 201797 w 201797"/>
                <a:gd name="connsiteY3-32" fmla="*/ 232389 h 5506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01797" h="550661">
                  <a:moveTo>
                    <a:pt x="201797" y="232389"/>
                  </a:moveTo>
                  <a:cubicBezTo>
                    <a:pt x="115915" y="242493"/>
                    <a:pt x="95707" y="414258"/>
                    <a:pt x="65395" y="550661"/>
                  </a:cubicBezTo>
                  <a:cubicBezTo>
                    <a:pt x="36768" y="488353"/>
                    <a:pt x="-97952" y="37048"/>
                    <a:pt x="131070" y="0"/>
                  </a:cubicBezTo>
                  <a:lnTo>
                    <a:pt x="201797" y="2323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汉仪旗黑-55简" panose="00020600040101010101" charset="-128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01035" y="2962174"/>
              <a:ext cx="420031" cy="364516"/>
            </a:xfrm>
            <a:custGeom>
              <a:avLst/>
              <a:gdLst>
                <a:gd name="connsiteX0" fmla="*/ 0 w 373843"/>
                <a:gd name="connsiteY0" fmla="*/ 0 h 363739"/>
                <a:gd name="connsiteX1" fmla="*/ 373843 w 373843"/>
                <a:gd name="connsiteY1" fmla="*/ 0 h 363739"/>
                <a:gd name="connsiteX2" fmla="*/ 358687 w 373843"/>
                <a:gd name="connsiteY2" fmla="*/ 267753 h 363739"/>
                <a:gd name="connsiteX3" fmla="*/ 287960 w 373843"/>
                <a:gd name="connsiteY3" fmla="*/ 242493 h 363739"/>
                <a:gd name="connsiteX4" fmla="*/ 186922 w 373843"/>
                <a:gd name="connsiteY4" fmla="*/ 363739 h 363739"/>
                <a:gd name="connsiteX5" fmla="*/ 85883 w 373843"/>
                <a:gd name="connsiteY5" fmla="*/ 242493 h 363739"/>
                <a:gd name="connsiteX6" fmla="*/ 15156 w 373843"/>
                <a:gd name="connsiteY6" fmla="*/ 262701 h 363739"/>
                <a:gd name="connsiteX7" fmla="*/ 0 w 373843"/>
                <a:gd name="connsiteY7" fmla="*/ 0 h 363739"/>
                <a:gd name="connsiteX0-1" fmla="*/ 6869 w 380712"/>
                <a:gd name="connsiteY0-2" fmla="*/ 0 h 363739"/>
                <a:gd name="connsiteX1-3" fmla="*/ 380712 w 380712"/>
                <a:gd name="connsiteY1-4" fmla="*/ 0 h 363739"/>
                <a:gd name="connsiteX2-5" fmla="*/ 365556 w 380712"/>
                <a:gd name="connsiteY2-6" fmla="*/ 267753 h 363739"/>
                <a:gd name="connsiteX3-7" fmla="*/ 294829 w 380712"/>
                <a:gd name="connsiteY3-8" fmla="*/ 242493 h 363739"/>
                <a:gd name="connsiteX4-9" fmla="*/ 193791 w 380712"/>
                <a:gd name="connsiteY4-10" fmla="*/ 363739 h 363739"/>
                <a:gd name="connsiteX5-11" fmla="*/ 92752 w 380712"/>
                <a:gd name="connsiteY5-12" fmla="*/ 242493 h 363739"/>
                <a:gd name="connsiteX6-13" fmla="*/ 22025 w 380712"/>
                <a:gd name="connsiteY6-14" fmla="*/ 262701 h 363739"/>
                <a:gd name="connsiteX7-15" fmla="*/ 6869 w 380712"/>
                <a:gd name="connsiteY7-16" fmla="*/ 0 h 363739"/>
                <a:gd name="connsiteX0-17" fmla="*/ 15316 w 389159"/>
                <a:gd name="connsiteY0-18" fmla="*/ 0 h 363739"/>
                <a:gd name="connsiteX1-19" fmla="*/ 389159 w 389159"/>
                <a:gd name="connsiteY1-20" fmla="*/ 0 h 363739"/>
                <a:gd name="connsiteX2-21" fmla="*/ 374003 w 389159"/>
                <a:gd name="connsiteY2-22" fmla="*/ 267753 h 363739"/>
                <a:gd name="connsiteX3-23" fmla="*/ 303276 w 389159"/>
                <a:gd name="connsiteY3-24" fmla="*/ 242493 h 363739"/>
                <a:gd name="connsiteX4-25" fmla="*/ 202238 w 389159"/>
                <a:gd name="connsiteY4-26" fmla="*/ 363739 h 363739"/>
                <a:gd name="connsiteX5-27" fmla="*/ 101199 w 389159"/>
                <a:gd name="connsiteY5-28" fmla="*/ 242493 h 363739"/>
                <a:gd name="connsiteX6-29" fmla="*/ 30472 w 389159"/>
                <a:gd name="connsiteY6-30" fmla="*/ 262701 h 363739"/>
                <a:gd name="connsiteX7-31" fmla="*/ 15316 w 389159"/>
                <a:gd name="connsiteY7-32" fmla="*/ 0 h 363739"/>
                <a:gd name="connsiteX0-33" fmla="*/ 15316 w 404714"/>
                <a:gd name="connsiteY0-34" fmla="*/ 0 h 363739"/>
                <a:gd name="connsiteX1-35" fmla="*/ 389159 w 404714"/>
                <a:gd name="connsiteY1-36" fmla="*/ 0 h 363739"/>
                <a:gd name="connsiteX2-37" fmla="*/ 374003 w 404714"/>
                <a:gd name="connsiteY2-38" fmla="*/ 267753 h 363739"/>
                <a:gd name="connsiteX3-39" fmla="*/ 303276 w 404714"/>
                <a:gd name="connsiteY3-40" fmla="*/ 242493 h 363739"/>
                <a:gd name="connsiteX4-41" fmla="*/ 202238 w 404714"/>
                <a:gd name="connsiteY4-42" fmla="*/ 363739 h 363739"/>
                <a:gd name="connsiteX5-43" fmla="*/ 101199 w 404714"/>
                <a:gd name="connsiteY5-44" fmla="*/ 242493 h 363739"/>
                <a:gd name="connsiteX6-45" fmla="*/ 30472 w 404714"/>
                <a:gd name="connsiteY6-46" fmla="*/ 262701 h 363739"/>
                <a:gd name="connsiteX7-47" fmla="*/ 15316 w 404714"/>
                <a:gd name="connsiteY7-48" fmla="*/ 0 h 363739"/>
                <a:gd name="connsiteX0-49" fmla="*/ 15316 w 414477"/>
                <a:gd name="connsiteY0-50" fmla="*/ 0 h 363739"/>
                <a:gd name="connsiteX1-51" fmla="*/ 389159 w 414477"/>
                <a:gd name="connsiteY1-52" fmla="*/ 0 h 363739"/>
                <a:gd name="connsiteX2-53" fmla="*/ 374003 w 414477"/>
                <a:gd name="connsiteY2-54" fmla="*/ 267753 h 363739"/>
                <a:gd name="connsiteX3-55" fmla="*/ 303276 w 414477"/>
                <a:gd name="connsiteY3-56" fmla="*/ 242493 h 363739"/>
                <a:gd name="connsiteX4-57" fmla="*/ 202238 w 414477"/>
                <a:gd name="connsiteY4-58" fmla="*/ 363739 h 363739"/>
                <a:gd name="connsiteX5-59" fmla="*/ 101199 w 414477"/>
                <a:gd name="connsiteY5-60" fmla="*/ 242493 h 363739"/>
                <a:gd name="connsiteX6-61" fmla="*/ 30472 w 414477"/>
                <a:gd name="connsiteY6-62" fmla="*/ 262701 h 363739"/>
                <a:gd name="connsiteX7-63" fmla="*/ 15316 w 414477"/>
                <a:gd name="connsiteY7-64" fmla="*/ 0 h 363739"/>
                <a:gd name="connsiteX0-65" fmla="*/ 15316 w 414477"/>
                <a:gd name="connsiteY0-66" fmla="*/ 0 h 364516"/>
                <a:gd name="connsiteX1-67" fmla="*/ 389159 w 414477"/>
                <a:gd name="connsiteY1-68" fmla="*/ 0 h 364516"/>
                <a:gd name="connsiteX2-69" fmla="*/ 374003 w 414477"/>
                <a:gd name="connsiteY2-70" fmla="*/ 267753 h 364516"/>
                <a:gd name="connsiteX3-71" fmla="*/ 303276 w 414477"/>
                <a:gd name="connsiteY3-72" fmla="*/ 242493 h 364516"/>
                <a:gd name="connsiteX4-73" fmla="*/ 202238 w 414477"/>
                <a:gd name="connsiteY4-74" fmla="*/ 363739 h 364516"/>
                <a:gd name="connsiteX5-75" fmla="*/ 101199 w 414477"/>
                <a:gd name="connsiteY5-76" fmla="*/ 242493 h 364516"/>
                <a:gd name="connsiteX6-77" fmla="*/ 30472 w 414477"/>
                <a:gd name="connsiteY6-78" fmla="*/ 262701 h 364516"/>
                <a:gd name="connsiteX7-79" fmla="*/ 15316 w 414477"/>
                <a:gd name="connsiteY7-80" fmla="*/ 0 h 364516"/>
                <a:gd name="connsiteX0-81" fmla="*/ 15316 w 414477"/>
                <a:gd name="connsiteY0-82" fmla="*/ 0 h 364516"/>
                <a:gd name="connsiteX1-83" fmla="*/ 389159 w 414477"/>
                <a:gd name="connsiteY1-84" fmla="*/ 0 h 364516"/>
                <a:gd name="connsiteX2-85" fmla="*/ 374003 w 414477"/>
                <a:gd name="connsiteY2-86" fmla="*/ 267753 h 364516"/>
                <a:gd name="connsiteX3-87" fmla="*/ 303276 w 414477"/>
                <a:gd name="connsiteY3-88" fmla="*/ 242493 h 364516"/>
                <a:gd name="connsiteX4-89" fmla="*/ 202238 w 414477"/>
                <a:gd name="connsiteY4-90" fmla="*/ 363739 h 364516"/>
                <a:gd name="connsiteX5-91" fmla="*/ 101199 w 414477"/>
                <a:gd name="connsiteY5-92" fmla="*/ 242493 h 364516"/>
                <a:gd name="connsiteX6-93" fmla="*/ 30472 w 414477"/>
                <a:gd name="connsiteY6-94" fmla="*/ 262701 h 364516"/>
                <a:gd name="connsiteX7-95" fmla="*/ 15316 w 414477"/>
                <a:gd name="connsiteY7-96" fmla="*/ 0 h 364516"/>
                <a:gd name="connsiteX0-97" fmla="*/ 20870 w 420031"/>
                <a:gd name="connsiteY0-98" fmla="*/ 0 h 364516"/>
                <a:gd name="connsiteX1-99" fmla="*/ 394713 w 420031"/>
                <a:gd name="connsiteY1-100" fmla="*/ 0 h 364516"/>
                <a:gd name="connsiteX2-101" fmla="*/ 379557 w 420031"/>
                <a:gd name="connsiteY2-102" fmla="*/ 267753 h 364516"/>
                <a:gd name="connsiteX3-103" fmla="*/ 308830 w 420031"/>
                <a:gd name="connsiteY3-104" fmla="*/ 242493 h 364516"/>
                <a:gd name="connsiteX4-105" fmla="*/ 207792 w 420031"/>
                <a:gd name="connsiteY4-106" fmla="*/ 363739 h 364516"/>
                <a:gd name="connsiteX5-107" fmla="*/ 106753 w 420031"/>
                <a:gd name="connsiteY5-108" fmla="*/ 242493 h 364516"/>
                <a:gd name="connsiteX6-109" fmla="*/ 36026 w 420031"/>
                <a:gd name="connsiteY6-110" fmla="*/ 262701 h 364516"/>
                <a:gd name="connsiteX7-111" fmla="*/ 20870 w 420031"/>
                <a:gd name="connsiteY7-112" fmla="*/ 0 h 3645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20031" h="364516">
                  <a:moveTo>
                    <a:pt x="20870" y="0"/>
                  </a:moveTo>
                  <a:lnTo>
                    <a:pt x="394713" y="0"/>
                  </a:lnTo>
                  <a:cubicBezTo>
                    <a:pt x="435128" y="119563"/>
                    <a:pt x="425025" y="208813"/>
                    <a:pt x="379557" y="267753"/>
                  </a:cubicBezTo>
                  <a:lnTo>
                    <a:pt x="308830" y="242493"/>
                  </a:lnTo>
                  <a:cubicBezTo>
                    <a:pt x="275151" y="282908"/>
                    <a:pt x="271783" y="373843"/>
                    <a:pt x="207792" y="363739"/>
                  </a:cubicBezTo>
                  <a:cubicBezTo>
                    <a:pt x="158956" y="343532"/>
                    <a:pt x="140433" y="282908"/>
                    <a:pt x="106753" y="242493"/>
                  </a:cubicBezTo>
                  <a:lnTo>
                    <a:pt x="36026" y="262701"/>
                  </a:lnTo>
                  <a:cubicBezTo>
                    <a:pt x="-19545" y="215550"/>
                    <a:pt x="662" y="97671"/>
                    <a:pt x="2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  <a:cs typeface="汉仪旗黑-55简" panose="00020600040101010101" charset="-128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050451" y="3154283"/>
            <a:ext cx="4132877" cy="2646271"/>
            <a:chOff x="4063151" y="3591163"/>
            <a:chExt cx="4132877" cy="2646271"/>
          </a:xfrm>
        </p:grpSpPr>
        <p:grpSp>
          <p:nvGrpSpPr>
            <p:cNvPr id="58" name="组合 57"/>
            <p:cNvGrpSpPr/>
            <p:nvPr/>
          </p:nvGrpSpPr>
          <p:grpSpPr>
            <a:xfrm>
              <a:off x="4063151" y="3591163"/>
              <a:ext cx="1730997" cy="1426203"/>
              <a:chOff x="4063151" y="3591163"/>
              <a:chExt cx="1730997" cy="1426203"/>
            </a:xfrm>
          </p:grpSpPr>
          <p:sp>
            <p:nvSpPr>
              <p:cNvPr id="59" name="任意多边形 58"/>
              <p:cNvSpPr/>
              <p:nvPr/>
            </p:nvSpPr>
            <p:spPr>
              <a:xfrm>
                <a:off x="4063151" y="3591163"/>
                <a:ext cx="1730997" cy="1426203"/>
              </a:xfrm>
              <a:custGeom>
                <a:avLst/>
                <a:gdLst>
                  <a:gd name="connsiteX0" fmla="*/ 1520632 w 1520632"/>
                  <a:gd name="connsiteY0" fmla="*/ 0 h 1252879"/>
                  <a:gd name="connsiteX1" fmla="*/ 0 w 1520632"/>
                  <a:gd name="connsiteY1" fmla="*/ 1252879 h 1252879"/>
                  <a:gd name="connsiteX0-1" fmla="*/ 1520632 w 1520632"/>
                  <a:gd name="connsiteY0-2" fmla="*/ 0 h 1252879"/>
                  <a:gd name="connsiteX1-3" fmla="*/ 0 w 1520632"/>
                  <a:gd name="connsiteY1-4" fmla="*/ 1252879 h 1252879"/>
                  <a:gd name="connsiteX0-5" fmla="*/ 1520632 w 1520632"/>
                  <a:gd name="connsiteY0-6" fmla="*/ 0 h 1252879"/>
                  <a:gd name="connsiteX1-7" fmla="*/ 0 w 1520632"/>
                  <a:gd name="connsiteY1-8" fmla="*/ 1252879 h 12528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1520632" h="1252879">
                    <a:moveTo>
                      <a:pt x="1520632" y="0"/>
                    </a:moveTo>
                    <a:cubicBezTo>
                      <a:pt x="1271404" y="796521"/>
                      <a:pt x="314903" y="1183836"/>
                      <a:pt x="0" y="1252879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5075296" y="4321516"/>
                <a:ext cx="166774" cy="143771"/>
              </a:xfrm>
              <a:custGeom>
                <a:avLst/>
                <a:gdLst>
                  <a:gd name="connsiteX0" fmla="*/ 146506 w 146506"/>
                  <a:gd name="connsiteY0" fmla="*/ 0 h 126299"/>
                  <a:gd name="connsiteX1" fmla="*/ 0 w 146506"/>
                  <a:gd name="connsiteY1" fmla="*/ 126299 h 12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06" h="126299">
                    <a:moveTo>
                      <a:pt x="146506" y="0"/>
                    </a:moveTo>
                    <a:lnTo>
                      <a:pt x="0" y="126299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5277102" y="4295415"/>
                <a:ext cx="166774" cy="143771"/>
              </a:xfrm>
              <a:custGeom>
                <a:avLst/>
                <a:gdLst>
                  <a:gd name="connsiteX0" fmla="*/ 146506 w 146506"/>
                  <a:gd name="connsiteY0" fmla="*/ 0 h 126299"/>
                  <a:gd name="connsiteX1" fmla="*/ 0 w 146506"/>
                  <a:gd name="connsiteY1" fmla="*/ 126299 h 12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06" h="126299">
                    <a:moveTo>
                      <a:pt x="146506" y="0"/>
                    </a:moveTo>
                    <a:lnTo>
                      <a:pt x="0" y="126299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276574" y="3602665"/>
              <a:ext cx="804713" cy="2628124"/>
              <a:chOff x="5276574" y="3602665"/>
              <a:chExt cx="804713" cy="2628124"/>
            </a:xfrm>
          </p:grpSpPr>
          <p:sp>
            <p:nvSpPr>
              <p:cNvPr id="63" name="任意多边形 62"/>
              <p:cNvSpPr/>
              <p:nvPr/>
            </p:nvSpPr>
            <p:spPr>
              <a:xfrm>
                <a:off x="5276574" y="3602665"/>
                <a:ext cx="804713" cy="2628124"/>
              </a:xfrm>
              <a:custGeom>
                <a:avLst/>
                <a:gdLst>
                  <a:gd name="connsiteX0" fmla="*/ 616336 w 616336"/>
                  <a:gd name="connsiteY0" fmla="*/ 0 h 2308733"/>
                  <a:gd name="connsiteX1" fmla="*/ 0 w 616336"/>
                  <a:gd name="connsiteY1" fmla="*/ 2308733 h 2308733"/>
                  <a:gd name="connsiteX0-1" fmla="*/ 616336 w 616336"/>
                  <a:gd name="connsiteY0-2" fmla="*/ 0 h 2308733"/>
                  <a:gd name="connsiteX1-3" fmla="*/ 0 w 616336"/>
                  <a:gd name="connsiteY1-4" fmla="*/ 2308733 h 2308733"/>
                  <a:gd name="connsiteX0-5" fmla="*/ 616336 w 706918"/>
                  <a:gd name="connsiteY0-6" fmla="*/ 0 h 2308733"/>
                  <a:gd name="connsiteX1-7" fmla="*/ 0 w 706918"/>
                  <a:gd name="connsiteY1-8" fmla="*/ 2308733 h 2308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706918" h="2308733">
                    <a:moveTo>
                      <a:pt x="616336" y="0"/>
                    </a:moveTo>
                    <a:cubicBezTo>
                      <a:pt x="653384" y="542241"/>
                      <a:pt x="1008703" y="2125180"/>
                      <a:pt x="0" y="2308733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>
                <a:off x="5983470" y="4822157"/>
                <a:ext cx="5751" cy="224281"/>
              </a:xfrm>
              <a:custGeom>
                <a:avLst/>
                <a:gdLst>
                  <a:gd name="connsiteX0" fmla="*/ 0 w 5052"/>
                  <a:gd name="connsiteY0" fmla="*/ 0 h 197025"/>
                  <a:gd name="connsiteX1" fmla="*/ 5052 w 5052"/>
                  <a:gd name="connsiteY1" fmla="*/ 197025 h 1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2" h="197025">
                    <a:moveTo>
                      <a:pt x="0" y="0"/>
                    </a:moveTo>
                    <a:lnTo>
                      <a:pt x="5052" y="197025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65031" y="3597808"/>
              <a:ext cx="1730997" cy="1426203"/>
              <a:chOff x="6465031" y="3597808"/>
              <a:chExt cx="1730997" cy="1426203"/>
            </a:xfrm>
          </p:grpSpPr>
          <p:sp>
            <p:nvSpPr>
              <p:cNvPr id="66" name="任意多边形 65"/>
              <p:cNvSpPr/>
              <p:nvPr/>
            </p:nvSpPr>
            <p:spPr>
              <a:xfrm flipH="1">
                <a:off x="6465031" y="3597808"/>
                <a:ext cx="1730997" cy="1426203"/>
              </a:xfrm>
              <a:custGeom>
                <a:avLst/>
                <a:gdLst>
                  <a:gd name="connsiteX0" fmla="*/ 1520632 w 1520632"/>
                  <a:gd name="connsiteY0" fmla="*/ 0 h 1252879"/>
                  <a:gd name="connsiteX1" fmla="*/ 0 w 1520632"/>
                  <a:gd name="connsiteY1" fmla="*/ 1252879 h 1252879"/>
                  <a:gd name="connsiteX0-1" fmla="*/ 1520632 w 1520632"/>
                  <a:gd name="connsiteY0-2" fmla="*/ 0 h 1252879"/>
                  <a:gd name="connsiteX1-3" fmla="*/ 0 w 1520632"/>
                  <a:gd name="connsiteY1-4" fmla="*/ 1252879 h 1252879"/>
                  <a:gd name="connsiteX0-5" fmla="*/ 1520632 w 1520632"/>
                  <a:gd name="connsiteY0-6" fmla="*/ 0 h 1252879"/>
                  <a:gd name="connsiteX1-7" fmla="*/ 0 w 1520632"/>
                  <a:gd name="connsiteY1-8" fmla="*/ 1252879 h 12528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1520632" h="1252879">
                    <a:moveTo>
                      <a:pt x="1520632" y="0"/>
                    </a:moveTo>
                    <a:cubicBezTo>
                      <a:pt x="1271404" y="796521"/>
                      <a:pt x="314903" y="1183836"/>
                      <a:pt x="0" y="1252879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 flipH="1">
                <a:off x="7017109" y="4328162"/>
                <a:ext cx="166774" cy="143771"/>
              </a:xfrm>
              <a:custGeom>
                <a:avLst/>
                <a:gdLst>
                  <a:gd name="connsiteX0" fmla="*/ 146506 w 146506"/>
                  <a:gd name="connsiteY0" fmla="*/ 0 h 126299"/>
                  <a:gd name="connsiteX1" fmla="*/ 0 w 146506"/>
                  <a:gd name="connsiteY1" fmla="*/ 126299 h 12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06" h="126299">
                    <a:moveTo>
                      <a:pt x="146506" y="0"/>
                    </a:moveTo>
                    <a:lnTo>
                      <a:pt x="0" y="126299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 flipH="1">
                <a:off x="6815303" y="4302061"/>
                <a:ext cx="166774" cy="143771"/>
              </a:xfrm>
              <a:custGeom>
                <a:avLst/>
                <a:gdLst>
                  <a:gd name="connsiteX0" fmla="*/ 146506 w 146506"/>
                  <a:gd name="connsiteY0" fmla="*/ 0 h 126299"/>
                  <a:gd name="connsiteX1" fmla="*/ 0 w 146506"/>
                  <a:gd name="connsiteY1" fmla="*/ 126299 h 12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06" h="126299">
                    <a:moveTo>
                      <a:pt x="146506" y="0"/>
                    </a:moveTo>
                    <a:lnTo>
                      <a:pt x="0" y="126299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177892" y="3609310"/>
              <a:ext cx="804713" cy="2628124"/>
              <a:chOff x="6177892" y="3609310"/>
              <a:chExt cx="804713" cy="2628124"/>
            </a:xfrm>
          </p:grpSpPr>
          <p:sp>
            <p:nvSpPr>
              <p:cNvPr id="70" name="任意多边形 69"/>
              <p:cNvSpPr/>
              <p:nvPr/>
            </p:nvSpPr>
            <p:spPr>
              <a:xfrm flipH="1">
                <a:off x="6177892" y="3609310"/>
                <a:ext cx="804713" cy="2628124"/>
              </a:xfrm>
              <a:custGeom>
                <a:avLst/>
                <a:gdLst>
                  <a:gd name="connsiteX0" fmla="*/ 616336 w 616336"/>
                  <a:gd name="connsiteY0" fmla="*/ 0 h 2308733"/>
                  <a:gd name="connsiteX1" fmla="*/ 0 w 616336"/>
                  <a:gd name="connsiteY1" fmla="*/ 2308733 h 2308733"/>
                  <a:gd name="connsiteX0-1" fmla="*/ 616336 w 616336"/>
                  <a:gd name="connsiteY0-2" fmla="*/ 0 h 2308733"/>
                  <a:gd name="connsiteX1-3" fmla="*/ 0 w 616336"/>
                  <a:gd name="connsiteY1-4" fmla="*/ 2308733 h 2308733"/>
                  <a:gd name="connsiteX0-5" fmla="*/ 616336 w 706918"/>
                  <a:gd name="connsiteY0-6" fmla="*/ 0 h 2308733"/>
                  <a:gd name="connsiteX1-7" fmla="*/ 0 w 706918"/>
                  <a:gd name="connsiteY1-8" fmla="*/ 2308733 h 230873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706918" h="2308733">
                    <a:moveTo>
                      <a:pt x="616336" y="0"/>
                    </a:moveTo>
                    <a:cubicBezTo>
                      <a:pt x="653384" y="542241"/>
                      <a:pt x="1008703" y="2125180"/>
                      <a:pt x="0" y="2308733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 flipH="1">
                <a:off x="6240748" y="4471933"/>
                <a:ext cx="5751" cy="224281"/>
              </a:xfrm>
              <a:custGeom>
                <a:avLst/>
                <a:gdLst>
                  <a:gd name="connsiteX0" fmla="*/ 0 w 5052"/>
                  <a:gd name="connsiteY0" fmla="*/ 0 h 197025"/>
                  <a:gd name="connsiteX1" fmla="*/ 5052 w 5052"/>
                  <a:gd name="connsiteY1" fmla="*/ 197025 h 1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2" h="197025">
                    <a:moveTo>
                      <a:pt x="0" y="0"/>
                    </a:moveTo>
                    <a:lnTo>
                      <a:pt x="5052" y="197025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prstClr val="white"/>
                  </a:solidFill>
                  <a:cs typeface="汉仪旗黑-55简" panose="00020600040101010101" charset="-128"/>
                </a:endParaRP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3580130" y="3394710"/>
            <a:ext cx="909320" cy="9093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748530" y="4603115"/>
            <a:ext cx="909320" cy="9093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77" name="椭圆 76"/>
          <p:cNvSpPr/>
          <p:nvPr/>
        </p:nvSpPr>
        <p:spPr>
          <a:xfrm flipH="1">
            <a:off x="6576695" y="4609465"/>
            <a:ext cx="909320" cy="9093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78" name="椭圆 77"/>
          <p:cNvSpPr/>
          <p:nvPr/>
        </p:nvSpPr>
        <p:spPr>
          <a:xfrm flipH="1">
            <a:off x="7745095" y="3401060"/>
            <a:ext cx="909320" cy="90932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118" name="Docer Falling Dust PPT demo 10"/>
          <p:cNvSpPr/>
          <p:nvPr/>
        </p:nvSpPr>
        <p:spPr>
          <a:xfrm>
            <a:off x="7628432" y="2416016"/>
            <a:ext cx="3925936" cy="1060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Engage in conversation with the literature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xtract the desired information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M</a:t>
            </a:r>
            <a:r>
              <a:rPr lang="zh-CN" altLang="en-US" sz="1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odify the l</a:t>
            </a:r>
            <a:r>
              <a:rPr lang="en-US" altLang="zh-CN" sz="1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iterature review</a:t>
            </a:r>
            <a:endParaRPr lang="en-US" altLang="zh-CN" sz="1400" dirty="0" smtClean="0">
              <a:solidFill>
                <a:srgbClr val="FF0000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119" name="Docer Falling Dust PPT demo 9"/>
          <p:cNvSpPr/>
          <p:nvPr/>
        </p:nvSpPr>
        <p:spPr>
          <a:xfrm>
            <a:off x="7628255" y="2045970"/>
            <a:ext cx="3803650" cy="460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odifiable literature review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  <p:sp>
        <p:nvSpPr>
          <p:cNvPr id="120" name="Docer Falling Dust PPT demo 10"/>
          <p:cNvSpPr/>
          <p:nvPr/>
        </p:nvSpPr>
        <p:spPr>
          <a:xfrm>
            <a:off x="754328" y="5197316"/>
            <a:ext cx="3925936" cy="106045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U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sing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text embedding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algorithms 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algn="r">
              <a:lnSpc>
                <a:spcPct val="150000"/>
              </a:lnSpc>
            </a:pPr>
            <a:r>
              <a:rPr lang="en-US" sz="1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Classification and select based on your research idea</a:t>
            </a:r>
            <a:endParaRPr lang="en-US" sz="1400" dirty="0" smtClean="0">
              <a:solidFill>
                <a:srgbClr val="FF0000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121" name="Docer Falling Dust PPT demo 9"/>
          <p:cNvSpPr/>
          <p:nvPr/>
        </p:nvSpPr>
        <p:spPr>
          <a:xfrm>
            <a:off x="526415" y="4812030"/>
            <a:ext cx="422211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More relevant literature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  <p:sp>
        <p:nvSpPr>
          <p:cNvPr id="122" name="Docer Falling Dust PPT demo 10"/>
          <p:cNvSpPr/>
          <p:nvPr/>
        </p:nvSpPr>
        <p:spPr>
          <a:xfrm>
            <a:off x="754328" y="2416016"/>
            <a:ext cx="3925936" cy="106045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Input keywords 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D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irectly view relevant literature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汉仪旗黑-55简" panose="00020600040101010101" charset="-128"/>
                <a:ea typeface="汉仪旗黑-55简" panose="00020600040101010101" charset="-128"/>
                <a:cs typeface="+mn-ea"/>
                <a:sym typeface="汉仪旗黑-55简" panose="00020600040101010101" charset="-128"/>
              </a:rPr>
              <a:t>Lower search costs, better retrieval results</a:t>
            </a:r>
            <a:endParaRPr lang="zh-CN" altLang="en-US" sz="1400" dirty="0" smtClean="0">
              <a:solidFill>
                <a:srgbClr val="FF0000"/>
              </a:solidFill>
              <a:latin typeface="汉仪旗黑-55简" panose="00020600040101010101" charset="-128"/>
              <a:ea typeface="汉仪旗黑-55简" panose="00020600040101010101" charset="-128"/>
              <a:cs typeface="+mn-ea"/>
              <a:sym typeface="汉仪旗黑-55简" panose="00020600040101010101" charset="-128"/>
            </a:endParaRPr>
          </a:p>
        </p:txBody>
      </p:sp>
      <p:sp>
        <p:nvSpPr>
          <p:cNvPr id="123" name="Docer Falling Dust PPT demo 9"/>
          <p:cNvSpPr/>
          <p:nvPr/>
        </p:nvSpPr>
        <p:spPr>
          <a:xfrm>
            <a:off x="2320467" y="2045787"/>
            <a:ext cx="2359797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Simpler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search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3813810" y="3626485"/>
            <a:ext cx="432435" cy="439420"/>
            <a:chOff x="4268" y="5479"/>
            <a:chExt cx="1006" cy="1022"/>
          </a:xfrm>
          <a:solidFill>
            <a:schemeClr val="bg1"/>
          </a:solidFill>
        </p:grpSpPr>
        <p:sp>
          <p:nvSpPr>
            <p:cNvPr id="180" name="Freeform 83"/>
            <p:cNvSpPr>
              <a:spLocks noEditPoints="1"/>
            </p:cNvSpPr>
            <p:nvPr/>
          </p:nvSpPr>
          <p:spPr bwMode="auto">
            <a:xfrm>
              <a:off x="4320" y="5517"/>
              <a:ext cx="903" cy="473"/>
            </a:xfrm>
            <a:custGeom>
              <a:avLst/>
              <a:gdLst>
                <a:gd name="T0" fmla="*/ 380 w 380"/>
                <a:gd name="T1" fmla="*/ 199 h 199"/>
                <a:gd name="T2" fmla="*/ 0 w 380"/>
                <a:gd name="T3" fmla="*/ 199 h 199"/>
                <a:gd name="T4" fmla="*/ 0 w 380"/>
                <a:gd name="T5" fmla="*/ 0 h 199"/>
                <a:gd name="T6" fmla="*/ 380 w 380"/>
                <a:gd name="T7" fmla="*/ 0 h 199"/>
                <a:gd name="T8" fmla="*/ 380 w 380"/>
                <a:gd name="T9" fmla="*/ 199 h 199"/>
                <a:gd name="T10" fmla="*/ 380 w 380"/>
                <a:gd name="T11" fmla="*/ 199 h 199"/>
                <a:gd name="T12" fmla="*/ 14 w 380"/>
                <a:gd name="T13" fmla="*/ 187 h 199"/>
                <a:gd name="T14" fmla="*/ 369 w 380"/>
                <a:gd name="T15" fmla="*/ 187 h 199"/>
                <a:gd name="T16" fmla="*/ 369 w 380"/>
                <a:gd name="T17" fmla="*/ 12 h 199"/>
                <a:gd name="T18" fmla="*/ 14 w 380"/>
                <a:gd name="T19" fmla="*/ 12 h 199"/>
                <a:gd name="T20" fmla="*/ 14 w 380"/>
                <a:gd name="T21" fmla="*/ 187 h 199"/>
                <a:gd name="T22" fmla="*/ 14 w 380"/>
                <a:gd name="T23" fmla="*/ 18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0" h="199">
                  <a:moveTo>
                    <a:pt x="380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380" y="0"/>
                  </a:lnTo>
                  <a:lnTo>
                    <a:pt x="380" y="199"/>
                  </a:lnTo>
                  <a:lnTo>
                    <a:pt x="380" y="199"/>
                  </a:lnTo>
                  <a:close/>
                  <a:moveTo>
                    <a:pt x="14" y="187"/>
                  </a:moveTo>
                  <a:lnTo>
                    <a:pt x="369" y="187"/>
                  </a:lnTo>
                  <a:lnTo>
                    <a:pt x="369" y="12"/>
                  </a:lnTo>
                  <a:lnTo>
                    <a:pt x="14" y="12"/>
                  </a:lnTo>
                  <a:lnTo>
                    <a:pt x="14" y="187"/>
                  </a:lnTo>
                  <a:lnTo>
                    <a:pt x="14" y="1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1" name="Rectangle 84"/>
            <p:cNvSpPr>
              <a:spLocks noChangeArrowheads="1"/>
            </p:cNvSpPr>
            <p:nvPr/>
          </p:nvSpPr>
          <p:spPr bwMode="auto">
            <a:xfrm>
              <a:off x="4268" y="5479"/>
              <a:ext cx="1007" cy="11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2" name="Freeform 85"/>
            <p:cNvSpPr>
              <a:spLocks noEditPoints="1"/>
            </p:cNvSpPr>
            <p:nvPr/>
          </p:nvSpPr>
          <p:spPr bwMode="auto">
            <a:xfrm>
              <a:off x="4662" y="5726"/>
              <a:ext cx="518" cy="404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1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3 h 72"/>
                <a:gd name="T58" fmla="*/ 38 w 92"/>
                <a:gd name="T59" fmla="*/ 27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0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7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0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3" name="Rectangle 86"/>
            <p:cNvSpPr>
              <a:spLocks noChangeArrowheads="1"/>
            </p:cNvSpPr>
            <p:nvPr/>
          </p:nvSpPr>
          <p:spPr bwMode="auto">
            <a:xfrm>
              <a:off x="4983" y="6002"/>
              <a:ext cx="2" cy="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4" name="Freeform 87"/>
            <p:cNvSpPr/>
            <p:nvPr/>
          </p:nvSpPr>
          <p:spPr bwMode="auto">
            <a:xfrm>
              <a:off x="4960" y="5805"/>
              <a:ext cx="40" cy="45"/>
            </a:xfrm>
            <a:custGeom>
              <a:avLst/>
              <a:gdLst>
                <a:gd name="T0" fmla="*/ 3 w 17"/>
                <a:gd name="T1" fmla="*/ 0 h 19"/>
                <a:gd name="T2" fmla="*/ 0 w 17"/>
                <a:gd name="T3" fmla="*/ 12 h 19"/>
                <a:gd name="T4" fmla="*/ 7 w 17"/>
                <a:gd name="T5" fmla="*/ 19 h 19"/>
                <a:gd name="T6" fmla="*/ 17 w 17"/>
                <a:gd name="T7" fmla="*/ 12 h 19"/>
                <a:gd name="T8" fmla="*/ 12 w 17"/>
                <a:gd name="T9" fmla="*/ 0 h 19"/>
                <a:gd name="T10" fmla="*/ 3 w 1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9">
                  <a:moveTo>
                    <a:pt x="3" y="0"/>
                  </a:moveTo>
                  <a:lnTo>
                    <a:pt x="0" y="12"/>
                  </a:lnTo>
                  <a:lnTo>
                    <a:pt x="7" y="19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5" name="Freeform 88"/>
            <p:cNvSpPr/>
            <p:nvPr/>
          </p:nvSpPr>
          <p:spPr bwMode="auto">
            <a:xfrm>
              <a:off x="4960" y="5833"/>
              <a:ext cx="45" cy="185"/>
            </a:xfrm>
            <a:custGeom>
              <a:avLst/>
              <a:gdLst>
                <a:gd name="T0" fmla="*/ 3 w 19"/>
                <a:gd name="T1" fmla="*/ 0 h 78"/>
                <a:gd name="T2" fmla="*/ 0 w 19"/>
                <a:gd name="T3" fmla="*/ 71 h 78"/>
                <a:gd name="T4" fmla="*/ 10 w 19"/>
                <a:gd name="T5" fmla="*/ 78 h 78"/>
                <a:gd name="T6" fmla="*/ 19 w 19"/>
                <a:gd name="T7" fmla="*/ 71 h 78"/>
                <a:gd name="T8" fmla="*/ 15 w 19"/>
                <a:gd name="T9" fmla="*/ 0 h 78"/>
                <a:gd name="T10" fmla="*/ 3 w 19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78">
                  <a:moveTo>
                    <a:pt x="3" y="0"/>
                  </a:moveTo>
                  <a:lnTo>
                    <a:pt x="0" y="71"/>
                  </a:lnTo>
                  <a:lnTo>
                    <a:pt x="10" y="78"/>
                  </a:lnTo>
                  <a:lnTo>
                    <a:pt x="19" y="71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6" name="Freeform 89"/>
            <p:cNvSpPr/>
            <p:nvPr/>
          </p:nvSpPr>
          <p:spPr bwMode="auto">
            <a:xfrm>
              <a:off x="4914" y="5629"/>
              <a:ext cx="143" cy="164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7" name="Oval 90"/>
            <p:cNvSpPr>
              <a:spLocks noChangeArrowheads="1"/>
            </p:cNvSpPr>
            <p:nvPr/>
          </p:nvSpPr>
          <p:spPr bwMode="auto">
            <a:xfrm>
              <a:off x="4365" y="6151"/>
              <a:ext cx="116" cy="1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8" name="Freeform 91"/>
            <p:cNvSpPr/>
            <p:nvPr/>
          </p:nvSpPr>
          <p:spPr bwMode="auto">
            <a:xfrm>
              <a:off x="4292" y="6311"/>
              <a:ext cx="264" cy="190"/>
            </a:xfrm>
            <a:custGeom>
              <a:avLst/>
              <a:gdLst>
                <a:gd name="T0" fmla="*/ 38 w 47"/>
                <a:gd name="T1" fmla="*/ 2 h 34"/>
                <a:gd name="T2" fmla="*/ 38 w 47"/>
                <a:gd name="T3" fmla="*/ 2 h 34"/>
                <a:gd name="T4" fmla="*/ 9 w 47"/>
                <a:gd name="T5" fmla="*/ 2 h 34"/>
                <a:gd name="T6" fmla="*/ 9 w 47"/>
                <a:gd name="T7" fmla="*/ 2 h 34"/>
                <a:gd name="T8" fmla="*/ 9 w 47"/>
                <a:gd name="T9" fmla="*/ 2 h 34"/>
                <a:gd name="T10" fmla="*/ 2 w 47"/>
                <a:gd name="T11" fmla="*/ 8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8 h 34"/>
                <a:gd name="T18" fmla="*/ 39 w 47"/>
                <a:gd name="T19" fmla="*/ 2 h 34"/>
                <a:gd name="T20" fmla="*/ 38 w 47"/>
                <a:gd name="T21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2"/>
                  </a:moveTo>
                  <a:cubicBezTo>
                    <a:pt x="38" y="2"/>
                    <a:pt x="38" y="2"/>
                    <a:pt x="38" y="2"/>
                  </a:cubicBezTo>
                  <a:cubicBezTo>
                    <a:pt x="28" y="0"/>
                    <a:pt x="19" y="0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6" y="2"/>
                    <a:pt x="3" y="4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4"/>
                    <a:pt x="42" y="2"/>
                    <a:pt x="39" y="2"/>
                  </a:cubicBezTo>
                  <a:cubicBezTo>
                    <a:pt x="38" y="2"/>
                    <a:pt x="38" y="2"/>
                    <a:pt x="3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89" name="Oval 92"/>
            <p:cNvSpPr>
              <a:spLocks noChangeArrowheads="1"/>
            </p:cNvSpPr>
            <p:nvPr/>
          </p:nvSpPr>
          <p:spPr bwMode="auto">
            <a:xfrm>
              <a:off x="4667" y="6151"/>
              <a:ext cx="119" cy="1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0" name="Freeform 93"/>
            <p:cNvSpPr/>
            <p:nvPr/>
          </p:nvSpPr>
          <p:spPr bwMode="auto">
            <a:xfrm>
              <a:off x="4601" y="6311"/>
              <a:ext cx="259" cy="190"/>
            </a:xfrm>
            <a:custGeom>
              <a:avLst/>
              <a:gdLst>
                <a:gd name="T0" fmla="*/ 38 w 46"/>
                <a:gd name="T1" fmla="*/ 2 h 34"/>
                <a:gd name="T2" fmla="*/ 37 w 46"/>
                <a:gd name="T3" fmla="*/ 2 h 34"/>
                <a:gd name="T4" fmla="*/ 9 w 46"/>
                <a:gd name="T5" fmla="*/ 2 h 34"/>
                <a:gd name="T6" fmla="*/ 8 w 46"/>
                <a:gd name="T7" fmla="*/ 2 h 34"/>
                <a:gd name="T8" fmla="*/ 8 w 46"/>
                <a:gd name="T9" fmla="*/ 2 h 34"/>
                <a:gd name="T10" fmla="*/ 2 w 46"/>
                <a:gd name="T11" fmla="*/ 8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8 h 34"/>
                <a:gd name="T18" fmla="*/ 38 w 46"/>
                <a:gd name="T19" fmla="*/ 2 h 34"/>
                <a:gd name="T20" fmla="*/ 38 w 46"/>
                <a:gd name="T21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2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27" y="0"/>
                    <a:pt x="18" y="0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2" y="4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1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1" name="Oval 94"/>
            <p:cNvSpPr>
              <a:spLocks noChangeArrowheads="1"/>
            </p:cNvSpPr>
            <p:nvPr/>
          </p:nvSpPr>
          <p:spPr bwMode="auto">
            <a:xfrm>
              <a:off x="4976" y="6151"/>
              <a:ext cx="119" cy="1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2" name="Freeform 95"/>
            <p:cNvSpPr/>
            <p:nvPr/>
          </p:nvSpPr>
          <p:spPr bwMode="auto">
            <a:xfrm>
              <a:off x="4905" y="6311"/>
              <a:ext cx="264" cy="190"/>
            </a:xfrm>
            <a:custGeom>
              <a:avLst/>
              <a:gdLst>
                <a:gd name="T0" fmla="*/ 38 w 47"/>
                <a:gd name="T1" fmla="*/ 2 h 34"/>
                <a:gd name="T2" fmla="*/ 37 w 47"/>
                <a:gd name="T3" fmla="*/ 2 h 34"/>
                <a:gd name="T4" fmla="*/ 9 w 47"/>
                <a:gd name="T5" fmla="*/ 2 h 34"/>
                <a:gd name="T6" fmla="*/ 8 w 47"/>
                <a:gd name="T7" fmla="*/ 2 h 34"/>
                <a:gd name="T8" fmla="*/ 8 w 47"/>
                <a:gd name="T9" fmla="*/ 2 h 34"/>
                <a:gd name="T10" fmla="*/ 2 w 47"/>
                <a:gd name="T11" fmla="*/ 8 h 34"/>
                <a:gd name="T12" fmla="*/ 0 w 47"/>
                <a:gd name="T13" fmla="*/ 34 h 34"/>
                <a:gd name="T14" fmla="*/ 47 w 47"/>
                <a:gd name="T15" fmla="*/ 34 h 34"/>
                <a:gd name="T16" fmla="*/ 44 w 47"/>
                <a:gd name="T17" fmla="*/ 8 h 34"/>
                <a:gd name="T18" fmla="*/ 38 w 47"/>
                <a:gd name="T19" fmla="*/ 2 h 34"/>
                <a:gd name="T20" fmla="*/ 38 w 47"/>
                <a:gd name="T21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2"/>
                  </a:moveTo>
                  <a:cubicBezTo>
                    <a:pt x="38" y="2"/>
                    <a:pt x="37" y="2"/>
                    <a:pt x="37" y="2"/>
                  </a:cubicBezTo>
                  <a:cubicBezTo>
                    <a:pt x="28" y="0"/>
                    <a:pt x="19" y="0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2"/>
                    <a:pt x="2" y="4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1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3" name="Rectangle 96"/>
            <p:cNvSpPr>
              <a:spLocks noChangeArrowheads="1"/>
            </p:cNvSpPr>
            <p:nvPr/>
          </p:nvSpPr>
          <p:spPr bwMode="auto">
            <a:xfrm>
              <a:off x="4489" y="5788"/>
              <a:ext cx="67" cy="11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4" name="Rectangle 97"/>
            <p:cNvSpPr>
              <a:spLocks noChangeArrowheads="1"/>
            </p:cNvSpPr>
            <p:nvPr/>
          </p:nvSpPr>
          <p:spPr bwMode="auto">
            <a:xfrm>
              <a:off x="4403" y="5748"/>
              <a:ext cx="62" cy="15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5" name="Rectangle 98"/>
            <p:cNvSpPr>
              <a:spLocks noChangeArrowheads="1"/>
            </p:cNvSpPr>
            <p:nvPr/>
          </p:nvSpPr>
          <p:spPr bwMode="auto">
            <a:xfrm>
              <a:off x="4579" y="5674"/>
              <a:ext cx="62" cy="2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957185" y="3596640"/>
            <a:ext cx="460375" cy="461010"/>
            <a:chOff x="13720" y="2141"/>
            <a:chExt cx="1072" cy="1074"/>
          </a:xfrm>
          <a:solidFill>
            <a:schemeClr val="bg1"/>
          </a:solidFill>
        </p:grpSpPr>
        <p:sp>
          <p:nvSpPr>
            <p:cNvPr id="273" name="Oval 176"/>
            <p:cNvSpPr>
              <a:spLocks noChangeArrowheads="1"/>
            </p:cNvSpPr>
            <p:nvPr/>
          </p:nvSpPr>
          <p:spPr bwMode="auto">
            <a:xfrm>
              <a:off x="14148" y="2445"/>
              <a:ext cx="211" cy="25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4" name="Freeform 177"/>
            <p:cNvSpPr/>
            <p:nvPr/>
          </p:nvSpPr>
          <p:spPr bwMode="auto">
            <a:xfrm>
              <a:off x="14034" y="2733"/>
              <a:ext cx="185" cy="264"/>
            </a:xfrm>
            <a:custGeom>
              <a:avLst/>
              <a:gdLst>
                <a:gd name="T0" fmla="*/ 21 w 33"/>
                <a:gd name="T1" fmla="*/ 20 h 47"/>
                <a:gd name="T2" fmla="*/ 25 w 33"/>
                <a:gd name="T3" fmla="*/ 12 h 47"/>
                <a:gd name="T4" fmla="*/ 15 w 33"/>
                <a:gd name="T5" fmla="*/ 7 h 47"/>
                <a:gd name="T6" fmla="*/ 23 w 33"/>
                <a:gd name="T7" fmla="*/ 0 h 47"/>
                <a:gd name="T8" fmla="*/ 23 w 33"/>
                <a:gd name="T9" fmla="*/ 0 h 47"/>
                <a:gd name="T10" fmla="*/ 14 w 33"/>
                <a:gd name="T11" fmla="*/ 1 h 47"/>
                <a:gd name="T12" fmla="*/ 13 w 33"/>
                <a:gd name="T13" fmla="*/ 1 h 47"/>
                <a:gd name="T14" fmla="*/ 13 w 33"/>
                <a:gd name="T15" fmla="*/ 1 h 47"/>
                <a:gd name="T16" fmla="*/ 2 w 33"/>
                <a:gd name="T17" fmla="*/ 12 h 47"/>
                <a:gd name="T18" fmla="*/ 0 w 33"/>
                <a:gd name="T19" fmla="*/ 34 h 47"/>
                <a:gd name="T20" fmla="*/ 33 w 33"/>
                <a:gd name="T21" fmla="*/ 47 h 47"/>
                <a:gd name="T22" fmla="*/ 33 w 33"/>
                <a:gd name="T23" fmla="*/ 47 h 47"/>
                <a:gd name="T24" fmla="*/ 21 w 33"/>
                <a:gd name="T25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7">
                  <a:moveTo>
                    <a:pt x="21" y="20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0"/>
                    <a:pt x="14" y="1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1"/>
                    <a:pt x="2" y="6"/>
                    <a:pt x="2" y="1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9" y="41"/>
                    <a:pt x="20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5" name="Freeform 178"/>
            <p:cNvSpPr/>
            <p:nvPr/>
          </p:nvSpPr>
          <p:spPr bwMode="auto">
            <a:xfrm>
              <a:off x="14293" y="2733"/>
              <a:ext cx="185" cy="264"/>
            </a:xfrm>
            <a:custGeom>
              <a:avLst/>
              <a:gdLst>
                <a:gd name="T0" fmla="*/ 31 w 33"/>
                <a:gd name="T1" fmla="*/ 12 h 47"/>
                <a:gd name="T2" fmla="*/ 20 w 33"/>
                <a:gd name="T3" fmla="*/ 1 h 47"/>
                <a:gd name="T4" fmla="*/ 20 w 33"/>
                <a:gd name="T5" fmla="*/ 1 h 47"/>
                <a:gd name="T6" fmla="*/ 18 w 33"/>
                <a:gd name="T7" fmla="*/ 1 h 47"/>
                <a:gd name="T8" fmla="*/ 9 w 33"/>
                <a:gd name="T9" fmla="*/ 0 h 47"/>
                <a:gd name="T10" fmla="*/ 9 w 33"/>
                <a:gd name="T11" fmla="*/ 0 h 47"/>
                <a:gd name="T12" fmla="*/ 17 w 33"/>
                <a:gd name="T13" fmla="*/ 7 h 47"/>
                <a:gd name="T14" fmla="*/ 7 w 33"/>
                <a:gd name="T15" fmla="*/ 12 h 47"/>
                <a:gd name="T16" fmla="*/ 12 w 33"/>
                <a:gd name="T17" fmla="*/ 20 h 47"/>
                <a:gd name="T18" fmla="*/ 0 w 33"/>
                <a:gd name="T19" fmla="*/ 47 h 47"/>
                <a:gd name="T20" fmla="*/ 0 w 33"/>
                <a:gd name="T21" fmla="*/ 47 h 47"/>
                <a:gd name="T22" fmla="*/ 33 w 33"/>
                <a:gd name="T23" fmla="*/ 34 h 47"/>
                <a:gd name="T24" fmla="*/ 31 w 33"/>
                <a:gd name="T25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47">
                  <a:moveTo>
                    <a:pt x="31" y="12"/>
                  </a:moveTo>
                  <a:cubicBezTo>
                    <a:pt x="31" y="6"/>
                    <a:pt x="26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5" y="0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6"/>
                    <a:pt x="24" y="41"/>
                    <a:pt x="33" y="34"/>
                  </a:cubicBez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6" name="Freeform 179"/>
            <p:cNvSpPr/>
            <p:nvPr/>
          </p:nvSpPr>
          <p:spPr bwMode="auto">
            <a:xfrm>
              <a:off x="14219" y="2721"/>
              <a:ext cx="74" cy="280"/>
            </a:xfrm>
            <a:custGeom>
              <a:avLst/>
              <a:gdLst>
                <a:gd name="T0" fmla="*/ 11 w 13"/>
                <a:gd name="T1" fmla="*/ 10 h 50"/>
                <a:gd name="T2" fmla="*/ 12 w 13"/>
                <a:gd name="T3" fmla="*/ 9 h 50"/>
                <a:gd name="T4" fmla="*/ 10 w 13"/>
                <a:gd name="T5" fmla="*/ 0 h 50"/>
                <a:gd name="T6" fmla="*/ 2 w 13"/>
                <a:gd name="T7" fmla="*/ 0 h 50"/>
                <a:gd name="T8" fmla="*/ 0 w 13"/>
                <a:gd name="T9" fmla="*/ 9 h 50"/>
                <a:gd name="T10" fmla="*/ 2 w 13"/>
                <a:gd name="T11" fmla="*/ 10 h 50"/>
                <a:gd name="T12" fmla="*/ 0 w 13"/>
                <a:gd name="T13" fmla="*/ 49 h 50"/>
                <a:gd name="T14" fmla="*/ 0 w 13"/>
                <a:gd name="T15" fmla="*/ 49 h 50"/>
                <a:gd name="T16" fmla="*/ 6 w 13"/>
                <a:gd name="T17" fmla="*/ 50 h 50"/>
                <a:gd name="T18" fmla="*/ 13 w 13"/>
                <a:gd name="T19" fmla="*/ 49 h 50"/>
                <a:gd name="T20" fmla="*/ 13 w 13"/>
                <a:gd name="T21" fmla="*/ 49 h 50"/>
                <a:gd name="T22" fmla="*/ 11 w 13"/>
                <a:gd name="T23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50">
                  <a:moveTo>
                    <a:pt x="11" y="10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50"/>
                    <a:pt x="4" y="50"/>
                    <a:pt x="6" y="50"/>
                  </a:cubicBezTo>
                  <a:cubicBezTo>
                    <a:pt x="8" y="50"/>
                    <a:pt x="11" y="50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lnTo>
                    <a:pt x="11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7" name="Freeform 180"/>
            <p:cNvSpPr>
              <a:spLocks noEditPoints="1"/>
            </p:cNvSpPr>
            <p:nvPr/>
          </p:nvSpPr>
          <p:spPr bwMode="auto">
            <a:xfrm>
              <a:off x="13906" y="2327"/>
              <a:ext cx="701" cy="703"/>
            </a:xfrm>
            <a:custGeom>
              <a:avLst/>
              <a:gdLst>
                <a:gd name="T0" fmla="*/ 63 w 125"/>
                <a:gd name="T1" fmla="*/ 125 h 125"/>
                <a:gd name="T2" fmla="*/ 0 w 125"/>
                <a:gd name="T3" fmla="*/ 62 h 125"/>
                <a:gd name="T4" fmla="*/ 63 w 125"/>
                <a:gd name="T5" fmla="*/ 0 h 125"/>
                <a:gd name="T6" fmla="*/ 125 w 125"/>
                <a:gd name="T7" fmla="*/ 62 h 125"/>
                <a:gd name="T8" fmla="*/ 63 w 125"/>
                <a:gd name="T9" fmla="*/ 125 h 125"/>
                <a:gd name="T10" fmla="*/ 63 w 125"/>
                <a:gd name="T11" fmla="*/ 9 h 125"/>
                <a:gd name="T12" fmla="*/ 9 w 125"/>
                <a:gd name="T13" fmla="*/ 62 h 125"/>
                <a:gd name="T14" fmla="*/ 63 w 125"/>
                <a:gd name="T15" fmla="*/ 116 h 125"/>
                <a:gd name="T16" fmla="*/ 116 w 125"/>
                <a:gd name="T17" fmla="*/ 62 h 125"/>
                <a:gd name="T18" fmla="*/ 63 w 125"/>
                <a:gd name="T19" fmla="*/ 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lose/>
                  <a:moveTo>
                    <a:pt x="63" y="9"/>
                  </a:moveTo>
                  <a:cubicBezTo>
                    <a:pt x="33" y="9"/>
                    <a:pt x="9" y="33"/>
                    <a:pt x="9" y="62"/>
                  </a:cubicBezTo>
                  <a:cubicBezTo>
                    <a:pt x="9" y="92"/>
                    <a:pt x="33" y="116"/>
                    <a:pt x="63" y="116"/>
                  </a:cubicBezTo>
                  <a:cubicBezTo>
                    <a:pt x="92" y="116"/>
                    <a:pt x="116" y="92"/>
                    <a:pt x="116" y="62"/>
                  </a:cubicBezTo>
                  <a:cubicBezTo>
                    <a:pt x="116" y="33"/>
                    <a:pt x="92" y="9"/>
                    <a:pt x="6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8" name="Oval 181"/>
            <p:cNvSpPr>
              <a:spLocks noChangeArrowheads="1"/>
            </p:cNvSpPr>
            <p:nvPr/>
          </p:nvSpPr>
          <p:spPr bwMode="auto">
            <a:xfrm>
              <a:off x="14186" y="2141"/>
              <a:ext cx="140" cy="14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79" name="Freeform 182"/>
            <p:cNvSpPr/>
            <p:nvPr/>
          </p:nvSpPr>
          <p:spPr bwMode="auto">
            <a:xfrm>
              <a:off x="14231" y="2210"/>
              <a:ext cx="50" cy="140"/>
            </a:xfrm>
            <a:custGeom>
              <a:avLst/>
              <a:gdLst>
                <a:gd name="T0" fmla="*/ 21 w 21"/>
                <a:gd name="T1" fmla="*/ 59 h 59"/>
                <a:gd name="T2" fmla="*/ 0 w 21"/>
                <a:gd name="T3" fmla="*/ 59 h 59"/>
                <a:gd name="T4" fmla="*/ 0 w 21"/>
                <a:gd name="T5" fmla="*/ 0 h 59"/>
                <a:gd name="T6" fmla="*/ 21 w 21"/>
                <a:gd name="T7" fmla="*/ 0 h 59"/>
                <a:gd name="T8" fmla="*/ 21 w 21"/>
                <a:gd name="T9" fmla="*/ 59 h 59"/>
                <a:gd name="T10" fmla="*/ 21 w 21"/>
                <a:gd name="T1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59">
                  <a:moveTo>
                    <a:pt x="21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1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0" name="Oval 183"/>
            <p:cNvSpPr>
              <a:spLocks noChangeArrowheads="1"/>
            </p:cNvSpPr>
            <p:nvPr/>
          </p:nvSpPr>
          <p:spPr bwMode="auto">
            <a:xfrm>
              <a:off x="14186" y="3075"/>
              <a:ext cx="140" cy="1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1" name="Freeform 184"/>
            <p:cNvSpPr/>
            <p:nvPr/>
          </p:nvSpPr>
          <p:spPr bwMode="auto">
            <a:xfrm>
              <a:off x="14231" y="3001"/>
              <a:ext cx="50" cy="147"/>
            </a:xfrm>
            <a:custGeom>
              <a:avLst/>
              <a:gdLst>
                <a:gd name="T0" fmla="*/ 21 w 21"/>
                <a:gd name="T1" fmla="*/ 62 h 62"/>
                <a:gd name="T2" fmla="*/ 0 w 21"/>
                <a:gd name="T3" fmla="*/ 62 h 62"/>
                <a:gd name="T4" fmla="*/ 0 w 21"/>
                <a:gd name="T5" fmla="*/ 0 h 62"/>
                <a:gd name="T6" fmla="*/ 21 w 21"/>
                <a:gd name="T7" fmla="*/ 0 h 62"/>
                <a:gd name="T8" fmla="*/ 21 w 21"/>
                <a:gd name="T9" fmla="*/ 62 h 62"/>
                <a:gd name="T10" fmla="*/ 21 w 21"/>
                <a:gd name="T1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62">
                  <a:moveTo>
                    <a:pt x="2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2"/>
                  </a:lnTo>
                  <a:lnTo>
                    <a:pt x="21" y="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2" name="Oval 185"/>
            <p:cNvSpPr>
              <a:spLocks noChangeArrowheads="1"/>
            </p:cNvSpPr>
            <p:nvPr/>
          </p:nvSpPr>
          <p:spPr bwMode="auto">
            <a:xfrm>
              <a:off x="14652" y="2609"/>
              <a:ext cx="140" cy="1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3" name="Freeform 186"/>
            <p:cNvSpPr/>
            <p:nvPr/>
          </p:nvSpPr>
          <p:spPr bwMode="auto">
            <a:xfrm>
              <a:off x="14585" y="2654"/>
              <a:ext cx="140" cy="50"/>
            </a:xfrm>
            <a:custGeom>
              <a:avLst/>
              <a:gdLst>
                <a:gd name="T0" fmla="*/ 59 w 59"/>
                <a:gd name="T1" fmla="*/ 21 h 21"/>
                <a:gd name="T2" fmla="*/ 0 w 59"/>
                <a:gd name="T3" fmla="*/ 21 h 21"/>
                <a:gd name="T4" fmla="*/ 0 w 59"/>
                <a:gd name="T5" fmla="*/ 0 h 21"/>
                <a:gd name="T6" fmla="*/ 59 w 59"/>
                <a:gd name="T7" fmla="*/ 0 h 21"/>
                <a:gd name="T8" fmla="*/ 59 w 59"/>
                <a:gd name="T9" fmla="*/ 21 h 21"/>
                <a:gd name="T10" fmla="*/ 59 w 5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1">
                  <a:moveTo>
                    <a:pt x="59" y="2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21"/>
                  </a:lnTo>
                  <a:lnTo>
                    <a:pt x="59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4" name="Oval 187"/>
            <p:cNvSpPr>
              <a:spLocks noChangeArrowheads="1"/>
            </p:cNvSpPr>
            <p:nvPr/>
          </p:nvSpPr>
          <p:spPr bwMode="auto">
            <a:xfrm>
              <a:off x="13720" y="2609"/>
              <a:ext cx="140" cy="14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5" name="Freeform 188"/>
            <p:cNvSpPr/>
            <p:nvPr/>
          </p:nvSpPr>
          <p:spPr bwMode="auto">
            <a:xfrm>
              <a:off x="13787" y="2654"/>
              <a:ext cx="147" cy="50"/>
            </a:xfrm>
            <a:custGeom>
              <a:avLst/>
              <a:gdLst>
                <a:gd name="T0" fmla="*/ 62 w 62"/>
                <a:gd name="T1" fmla="*/ 21 h 21"/>
                <a:gd name="T2" fmla="*/ 0 w 62"/>
                <a:gd name="T3" fmla="*/ 21 h 21"/>
                <a:gd name="T4" fmla="*/ 0 w 62"/>
                <a:gd name="T5" fmla="*/ 0 h 21"/>
                <a:gd name="T6" fmla="*/ 62 w 62"/>
                <a:gd name="T7" fmla="*/ 0 h 21"/>
                <a:gd name="T8" fmla="*/ 62 w 62"/>
                <a:gd name="T9" fmla="*/ 21 h 21"/>
                <a:gd name="T10" fmla="*/ 62 w 62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21">
                  <a:moveTo>
                    <a:pt x="62" y="2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21"/>
                  </a:lnTo>
                  <a:lnTo>
                    <a:pt x="62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6" name="Freeform 189"/>
            <p:cNvSpPr/>
            <p:nvPr/>
          </p:nvSpPr>
          <p:spPr bwMode="auto">
            <a:xfrm>
              <a:off x="14512" y="2272"/>
              <a:ext cx="152" cy="152"/>
            </a:xfrm>
            <a:custGeom>
              <a:avLst/>
              <a:gdLst>
                <a:gd name="T0" fmla="*/ 22 w 27"/>
                <a:gd name="T1" fmla="*/ 22 h 27"/>
                <a:gd name="T2" fmla="*/ 5 w 27"/>
                <a:gd name="T3" fmla="*/ 22 h 27"/>
                <a:gd name="T4" fmla="*/ 5 w 27"/>
                <a:gd name="T5" fmla="*/ 5 h 27"/>
                <a:gd name="T6" fmla="*/ 22 w 27"/>
                <a:gd name="T7" fmla="*/ 5 h 27"/>
                <a:gd name="T8" fmla="*/ 22 w 2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2" y="22"/>
                  </a:moveTo>
                  <a:cubicBezTo>
                    <a:pt x="17" y="27"/>
                    <a:pt x="9" y="27"/>
                    <a:pt x="5" y="22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0"/>
                    <a:pt x="17" y="0"/>
                    <a:pt x="22" y="5"/>
                  </a:cubicBezTo>
                  <a:cubicBezTo>
                    <a:pt x="27" y="10"/>
                    <a:pt x="27" y="18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7" name="Freeform 190"/>
            <p:cNvSpPr/>
            <p:nvPr/>
          </p:nvSpPr>
          <p:spPr bwMode="auto">
            <a:xfrm>
              <a:off x="14474" y="2334"/>
              <a:ext cx="128" cy="135"/>
            </a:xfrm>
            <a:custGeom>
              <a:avLst/>
              <a:gdLst>
                <a:gd name="T0" fmla="*/ 14 w 54"/>
                <a:gd name="T1" fmla="*/ 57 h 57"/>
                <a:gd name="T2" fmla="*/ 0 w 54"/>
                <a:gd name="T3" fmla="*/ 40 h 57"/>
                <a:gd name="T4" fmla="*/ 40 w 54"/>
                <a:gd name="T5" fmla="*/ 0 h 57"/>
                <a:gd name="T6" fmla="*/ 54 w 54"/>
                <a:gd name="T7" fmla="*/ 14 h 57"/>
                <a:gd name="T8" fmla="*/ 14 w 54"/>
                <a:gd name="T9" fmla="*/ 57 h 57"/>
                <a:gd name="T10" fmla="*/ 14 w 5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7">
                  <a:moveTo>
                    <a:pt x="14" y="57"/>
                  </a:moveTo>
                  <a:lnTo>
                    <a:pt x="0" y="40"/>
                  </a:lnTo>
                  <a:lnTo>
                    <a:pt x="40" y="0"/>
                  </a:lnTo>
                  <a:lnTo>
                    <a:pt x="54" y="14"/>
                  </a:lnTo>
                  <a:lnTo>
                    <a:pt x="14" y="57"/>
                  </a:lnTo>
                  <a:lnTo>
                    <a:pt x="14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8" name="Freeform 191"/>
            <p:cNvSpPr/>
            <p:nvPr/>
          </p:nvSpPr>
          <p:spPr bwMode="auto">
            <a:xfrm>
              <a:off x="13849" y="2935"/>
              <a:ext cx="152" cy="152"/>
            </a:xfrm>
            <a:custGeom>
              <a:avLst/>
              <a:gdLst>
                <a:gd name="T0" fmla="*/ 5 w 27"/>
                <a:gd name="T1" fmla="*/ 5 h 27"/>
                <a:gd name="T2" fmla="*/ 22 w 27"/>
                <a:gd name="T3" fmla="*/ 5 h 27"/>
                <a:gd name="T4" fmla="*/ 22 w 27"/>
                <a:gd name="T5" fmla="*/ 22 h 27"/>
                <a:gd name="T6" fmla="*/ 5 w 27"/>
                <a:gd name="T7" fmla="*/ 22 h 27"/>
                <a:gd name="T8" fmla="*/ 5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5"/>
                  </a:moveTo>
                  <a:cubicBezTo>
                    <a:pt x="10" y="0"/>
                    <a:pt x="18" y="0"/>
                    <a:pt x="22" y="5"/>
                  </a:cubicBezTo>
                  <a:cubicBezTo>
                    <a:pt x="27" y="9"/>
                    <a:pt x="27" y="17"/>
                    <a:pt x="22" y="22"/>
                  </a:cubicBezTo>
                  <a:cubicBezTo>
                    <a:pt x="18" y="27"/>
                    <a:pt x="10" y="27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89" name="Freeform 192"/>
            <p:cNvSpPr/>
            <p:nvPr/>
          </p:nvSpPr>
          <p:spPr bwMode="auto">
            <a:xfrm>
              <a:off x="13910" y="2890"/>
              <a:ext cx="135" cy="135"/>
            </a:xfrm>
            <a:custGeom>
              <a:avLst/>
              <a:gdLst>
                <a:gd name="T0" fmla="*/ 14 w 57"/>
                <a:gd name="T1" fmla="*/ 57 h 57"/>
                <a:gd name="T2" fmla="*/ 0 w 57"/>
                <a:gd name="T3" fmla="*/ 43 h 57"/>
                <a:gd name="T4" fmla="*/ 40 w 57"/>
                <a:gd name="T5" fmla="*/ 0 h 57"/>
                <a:gd name="T6" fmla="*/ 57 w 57"/>
                <a:gd name="T7" fmla="*/ 17 h 57"/>
                <a:gd name="T8" fmla="*/ 14 w 57"/>
                <a:gd name="T9" fmla="*/ 57 h 57"/>
                <a:gd name="T10" fmla="*/ 14 w 57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14" y="57"/>
                  </a:moveTo>
                  <a:lnTo>
                    <a:pt x="0" y="43"/>
                  </a:lnTo>
                  <a:lnTo>
                    <a:pt x="40" y="0"/>
                  </a:lnTo>
                  <a:lnTo>
                    <a:pt x="57" y="17"/>
                  </a:lnTo>
                  <a:lnTo>
                    <a:pt x="14" y="57"/>
                  </a:lnTo>
                  <a:lnTo>
                    <a:pt x="14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0" name="Freeform 193"/>
            <p:cNvSpPr/>
            <p:nvPr/>
          </p:nvSpPr>
          <p:spPr bwMode="auto">
            <a:xfrm>
              <a:off x="14512" y="2935"/>
              <a:ext cx="152" cy="152"/>
            </a:xfrm>
            <a:custGeom>
              <a:avLst/>
              <a:gdLst>
                <a:gd name="T0" fmla="*/ 5 w 27"/>
                <a:gd name="T1" fmla="*/ 22 h 27"/>
                <a:gd name="T2" fmla="*/ 5 w 27"/>
                <a:gd name="T3" fmla="*/ 5 h 27"/>
                <a:gd name="T4" fmla="*/ 22 w 27"/>
                <a:gd name="T5" fmla="*/ 5 h 27"/>
                <a:gd name="T6" fmla="*/ 22 w 27"/>
                <a:gd name="T7" fmla="*/ 22 h 27"/>
                <a:gd name="T8" fmla="*/ 5 w 27"/>
                <a:gd name="T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5" y="22"/>
                  </a:move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2" y="5"/>
                  </a:cubicBezTo>
                  <a:cubicBezTo>
                    <a:pt x="27" y="9"/>
                    <a:pt x="27" y="17"/>
                    <a:pt x="22" y="22"/>
                  </a:cubicBezTo>
                  <a:cubicBezTo>
                    <a:pt x="17" y="27"/>
                    <a:pt x="9" y="27"/>
                    <a:pt x="5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1" name="Freeform 194"/>
            <p:cNvSpPr/>
            <p:nvPr/>
          </p:nvSpPr>
          <p:spPr bwMode="auto">
            <a:xfrm>
              <a:off x="14474" y="2890"/>
              <a:ext cx="128" cy="135"/>
            </a:xfrm>
            <a:custGeom>
              <a:avLst/>
              <a:gdLst>
                <a:gd name="T0" fmla="*/ 40 w 54"/>
                <a:gd name="T1" fmla="*/ 57 h 57"/>
                <a:gd name="T2" fmla="*/ 0 w 54"/>
                <a:gd name="T3" fmla="*/ 17 h 57"/>
                <a:gd name="T4" fmla="*/ 14 w 54"/>
                <a:gd name="T5" fmla="*/ 0 h 57"/>
                <a:gd name="T6" fmla="*/ 54 w 54"/>
                <a:gd name="T7" fmla="*/ 43 h 57"/>
                <a:gd name="T8" fmla="*/ 40 w 54"/>
                <a:gd name="T9" fmla="*/ 57 h 57"/>
                <a:gd name="T10" fmla="*/ 40 w 5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7">
                  <a:moveTo>
                    <a:pt x="40" y="57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54" y="43"/>
                  </a:lnTo>
                  <a:lnTo>
                    <a:pt x="40" y="57"/>
                  </a:lnTo>
                  <a:lnTo>
                    <a:pt x="40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2" name="Freeform 195"/>
            <p:cNvSpPr/>
            <p:nvPr/>
          </p:nvSpPr>
          <p:spPr bwMode="auto">
            <a:xfrm>
              <a:off x="13849" y="2272"/>
              <a:ext cx="152" cy="152"/>
            </a:xfrm>
            <a:custGeom>
              <a:avLst/>
              <a:gdLst>
                <a:gd name="T0" fmla="*/ 22 w 27"/>
                <a:gd name="T1" fmla="*/ 5 h 27"/>
                <a:gd name="T2" fmla="*/ 22 w 27"/>
                <a:gd name="T3" fmla="*/ 22 h 27"/>
                <a:gd name="T4" fmla="*/ 5 w 27"/>
                <a:gd name="T5" fmla="*/ 22 h 27"/>
                <a:gd name="T6" fmla="*/ 5 w 27"/>
                <a:gd name="T7" fmla="*/ 5 h 27"/>
                <a:gd name="T8" fmla="*/ 22 w 27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2" y="5"/>
                  </a:moveTo>
                  <a:cubicBezTo>
                    <a:pt x="27" y="10"/>
                    <a:pt x="27" y="18"/>
                    <a:pt x="22" y="22"/>
                  </a:cubicBezTo>
                  <a:cubicBezTo>
                    <a:pt x="18" y="27"/>
                    <a:pt x="10" y="27"/>
                    <a:pt x="5" y="22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10" y="0"/>
                    <a:pt x="18" y="0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3" name="Freeform 196"/>
            <p:cNvSpPr/>
            <p:nvPr/>
          </p:nvSpPr>
          <p:spPr bwMode="auto">
            <a:xfrm>
              <a:off x="13910" y="2334"/>
              <a:ext cx="135" cy="135"/>
            </a:xfrm>
            <a:custGeom>
              <a:avLst/>
              <a:gdLst>
                <a:gd name="T0" fmla="*/ 40 w 57"/>
                <a:gd name="T1" fmla="*/ 57 h 57"/>
                <a:gd name="T2" fmla="*/ 0 w 57"/>
                <a:gd name="T3" fmla="*/ 14 h 57"/>
                <a:gd name="T4" fmla="*/ 14 w 57"/>
                <a:gd name="T5" fmla="*/ 0 h 57"/>
                <a:gd name="T6" fmla="*/ 57 w 57"/>
                <a:gd name="T7" fmla="*/ 40 h 57"/>
                <a:gd name="T8" fmla="*/ 40 w 57"/>
                <a:gd name="T9" fmla="*/ 57 h 57"/>
                <a:gd name="T10" fmla="*/ 40 w 57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57">
                  <a:moveTo>
                    <a:pt x="40" y="57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57" y="40"/>
                  </a:lnTo>
                  <a:lnTo>
                    <a:pt x="40" y="57"/>
                  </a:lnTo>
                  <a:lnTo>
                    <a:pt x="40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4944110" y="4847590"/>
            <a:ext cx="468630" cy="445770"/>
            <a:chOff x="1847" y="2165"/>
            <a:chExt cx="1090" cy="1037"/>
          </a:xfrm>
          <a:solidFill>
            <a:schemeClr val="bg1"/>
          </a:solidFill>
        </p:grpSpPr>
        <p:sp>
          <p:nvSpPr>
            <p:cNvPr id="294" name="Oval 197"/>
            <p:cNvSpPr>
              <a:spLocks noChangeArrowheads="1"/>
            </p:cNvSpPr>
            <p:nvPr/>
          </p:nvSpPr>
          <p:spPr bwMode="auto">
            <a:xfrm>
              <a:off x="2607" y="2811"/>
              <a:ext cx="124" cy="14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5" name="Oval 198"/>
            <p:cNvSpPr>
              <a:spLocks noChangeArrowheads="1"/>
            </p:cNvSpPr>
            <p:nvPr/>
          </p:nvSpPr>
          <p:spPr bwMode="auto">
            <a:xfrm>
              <a:off x="2122" y="2766"/>
              <a:ext cx="152" cy="19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6" name="Oval 199"/>
            <p:cNvSpPr>
              <a:spLocks noChangeArrowheads="1"/>
            </p:cNvSpPr>
            <p:nvPr/>
          </p:nvSpPr>
          <p:spPr bwMode="auto">
            <a:xfrm>
              <a:off x="2324" y="2733"/>
              <a:ext cx="197" cy="22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7" name="Freeform 200"/>
            <p:cNvSpPr>
              <a:spLocks noEditPoints="1"/>
            </p:cNvSpPr>
            <p:nvPr/>
          </p:nvSpPr>
          <p:spPr bwMode="auto">
            <a:xfrm>
              <a:off x="2225" y="2968"/>
              <a:ext cx="404" cy="235"/>
            </a:xfrm>
            <a:custGeom>
              <a:avLst/>
              <a:gdLst>
                <a:gd name="T0" fmla="*/ 71 w 72"/>
                <a:gd name="T1" fmla="*/ 30 h 42"/>
                <a:gd name="T2" fmla="*/ 70 w 72"/>
                <a:gd name="T3" fmla="*/ 12 h 42"/>
                <a:gd name="T4" fmla="*/ 60 w 72"/>
                <a:gd name="T5" fmla="*/ 1 h 42"/>
                <a:gd name="T6" fmla="*/ 51 w 72"/>
                <a:gd name="T7" fmla="*/ 0 h 42"/>
                <a:gd name="T8" fmla="*/ 51 w 72"/>
                <a:gd name="T9" fmla="*/ 0 h 42"/>
                <a:gd name="T10" fmla="*/ 50 w 72"/>
                <a:gd name="T11" fmla="*/ 0 h 42"/>
                <a:gd name="T12" fmla="*/ 50 w 72"/>
                <a:gd name="T13" fmla="*/ 0 h 42"/>
                <a:gd name="T14" fmla="*/ 57 w 72"/>
                <a:gd name="T15" fmla="*/ 6 h 42"/>
                <a:gd name="T16" fmla="*/ 48 w 72"/>
                <a:gd name="T17" fmla="*/ 10 h 42"/>
                <a:gd name="T18" fmla="*/ 53 w 72"/>
                <a:gd name="T19" fmla="*/ 17 h 42"/>
                <a:gd name="T20" fmla="*/ 41 w 72"/>
                <a:gd name="T21" fmla="*/ 41 h 42"/>
                <a:gd name="T22" fmla="*/ 41 w 72"/>
                <a:gd name="T23" fmla="*/ 41 h 42"/>
                <a:gd name="T24" fmla="*/ 39 w 72"/>
                <a:gd name="T25" fmla="*/ 8 h 42"/>
                <a:gd name="T26" fmla="*/ 41 w 72"/>
                <a:gd name="T27" fmla="*/ 7 h 42"/>
                <a:gd name="T28" fmla="*/ 39 w 72"/>
                <a:gd name="T29" fmla="*/ 0 h 42"/>
                <a:gd name="T30" fmla="*/ 32 w 72"/>
                <a:gd name="T31" fmla="*/ 0 h 42"/>
                <a:gd name="T32" fmla="*/ 30 w 72"/>
                <a:gd name="T33" fmla="*/ 7 h 42"/>
                <a:gd name="T34" fmla="*/ 32 w 72"/>
                <a:gd name="T35" fmla="*/ 8 h 42"/>
                <a:gd name="T36" fmla="*/ 30 w 72"/>
                <a:gd name="T37" fmla="*/ 41 h 42"/>
                <a:gd name="T38" fmla="*/ 30 w 72"/>
                <a:gd name="T39" fmla="*/ 41 h 42"/>
                <a:gd name="T40" fmla="*/ 30 w 72"/>
                <a:gd name="T41" fmla="*/ 41 h 42"/>
                <a:gd name="T42" fmla="*/ 18 w 72"/>
                <a:gd name="T43" fmla="*/ 17 h 42"/>
                <a:gd name="T44" fmla="*/ 23 w 72"/>
                <a:gd name="T45" fmla="*/ 10 h 42"/>
                <a:gd name="T46" fmla="*/ 14 w 72"/>
                <a:gd name="T47" fmla="*/ 6 h 42"/>
                <a:gd name="T48" fmla="*/ 21 w 72"/>
                <a:gd name="T49" fmla="*/ 0 h 42"/>
                <a:gd name="T50" fmla="*/ 21 w 72"/>
                <a:gd name="T51" fmla="*/ 0 h 42"/>
                <a:gd name="T52" fmla="*/ 20 w 72"/>
                <a:gd name="T53" fmla="*/ 0 h 42"/>
                <a:gd name="T54" fmla="*/ 20 w 72"/>
                <a:gd name="T55" fmla="*/ 0 h 42"/>
                <a:gd name="T56" fmla="*/ 12 w 72"/>
                <a:gd name="T57" fmla="*/ 1 h 42"/>
                <a:gd name="T58" fmla="*/ 12 w 72"/>
                <a:gd name="T59" fmla="*/ 1 h 42"/>
                <a:gd name="T60" fmla="*/ 1 w 72"/>
                <a:gd name="T61" fmla="*/ 12 h 42"/>
                <a:gd name="T62" fmla="*/ 0 w 72"/>
                <a:gd name="T63" fmla="*/ 30 h 42"/>
                <a:gd name="T64" fmla="*/ 0 w 72"/>
                <a:gd name="T65" fmla="*/ 35 h 42"/>
                <a:gd name="T66" fmla="*/ 36 w 72"/>
                <a:gd name="T67" fmla="*/ 42 h 42"/>
                <a:gd name="T68" fmla="*/ 72 w 72"/>
                <a:gd name="T69" fmla="*/ 35 h 42"/>
                <a:gd name="T70" fmla="*/ 72 w 72"/>
                <a:gd name="T71" fmla="*/ 32 h 42"/>
                <a:gd name="T72" fmla="*/ 71 w 72"/>
                <a:gd name="T73" fmla="*/ 30 h 42"/>
                <a:gd name="T74" fmla="*/ 34 w 72"/>
                <a:gd name="T75" fmla="*/ 42 h 42"/>
                <a:gd name="T76" fmla="*/ 35 w 72"/>
                <a:gd name="T77" fmla="*/ 42 h 42"/>
                <a:gd name="T78" fmla="*/ 35 w 72"/>
                <a:gd name="T79" fmla="*/ 42 h 42"/>
                <a:gd name="T80" fmla="*/ 34 w 72"/>
                <a:gd name="T8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42">
                  <a:moveTo>
                    <a:pt x="71" y="30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5" y="2"/>
                    <a:pt x="60" y="1"/>
                  </a:cubicBezTo>
                  <a:cubicBezTo>
                    <a:pt x="60" y="1"/>
                    <a:pt x="55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6" y="2"/>
                    <a:pt x="2" y="5"/>
                    <a:pt x="1" y="1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1" y="40"/>
                    <a:pt x="23" y="42"/>
                    <a:pt x="36" y="42"/>
                  </a:cubicBezTo>
                  <a:cubicBezTo>
                    <a:pt x="49" y="42"/>
                    <a:pt x="61" y="40"/>
                    <a:pt x="72" y="35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71" y="30"/>
                  </a:lnTo>
                  <a:close/>
                  <a:moveTo>
                    <a:pt x="34" y="42"/>
                  </a:moveTo>
                  <a:cubicBezTo>
                    <a:pt x="34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8" name="Freeform 201"/>
            <p:cNvSpPr>
              <a:spLocks noEditPoints="1"/>
            </p:cNvSpPr>
            <p:nvPr/>
          </p:nvSpPr>
          <p:spPr bwMode="auto">
            <a:xfrm>
              <a:off x="2139" y="2367"/>
              <a:ext cx="197" cy="197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2" y="27"/>
                    <a:pt x="27" y="23"/>
                    <a:pt x="27" y="17"/>
                  </a:cubicBezTo>
                  <a:cubicBezTo>
                    <a:pt x="27" y="12"/>
                    <a:pt x="22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99" name="Freeform 202"/>
            <p:cNvSpPr>
              <a:spLocks noEditPoints="1"/>
            </p:cNvSpPr>
            <p:nvPr/>
          </p:nvSpPr>
          <p:spPr bwMode="auto">
            <a:xfrm>
              <a:off x="2740" y="2310"/>
              <a:ext cx="197" cy="197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6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3" y="8"/>
                    <a:pt x="8" y="12"/>
                    <a:pt x="8" y="17"/>
                  </a:cubicBezTo>
                  <a:cubicBezTo>
                    <a:pt x="8" y="22"/>
                    <a:pt x="13" y="26"/>
                    <a:pt x="18" y="26"/>
                  </a:cubicBezTo>
                  <a:cubicBezTo>
                    <a:pt x="23" y="26"/>
                    <a:pt x="27" y="22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0" name="Freeform 203"/>
            <p:cNvSpPr>
              <a:spLocks noEditPoints="1"/>
            </p:cNvSpPr>
            <p:nvPr/>
          </p:nvSpPr>
          <p:spPr bwMode="auto">
            <a:xfrm>
              <a:off x="1847" y="2581"/>
              <a:ext cx="202" cy="197"/>
            </a:xfrm>
            <a:custGeom>
              <a:avLst/>
              <a:gdLst>
                <a:gd name="T0" fmla="*/ 18 w 36"/>
                <a:gd name="T1" fmla="*/ 35 h 35"/>
                <a:gd name="T2" fmla="*/ 0 w 36"/>
                <a:gd name="T3" fmla="*/ 17 h 35"/>
                <a:gd name="T4" fmla="*/ 18 w 36"/>
                <a:gd name="T5" fmla="*/ 0 h 35"/>
                <a:gd name="T6" fmla="*/ 36 w 36"/>
                <a:gd name="T7" fmla="*/ 17 h 35"/>
                <a:gd name="T8" fmla="*/ 18 w 36"/>
                <a:gd name="T9" fmla="*/ 35 h 35"/>
                <a:gd name="T10" fmla="*/ 18 w 36"/>
                <a:gd name="T11" fmla="*/ 8 h 35"/>
                <a:gd name="T12" fmla="*/ 9 w 36"/>
                <a:gd name="T13" fmla="*/ 17 h 35"/>
                <a:gd name="T14" fmla="*/ 18 w 36"/>
                <a:gd name="T15" fmla="*/ 27 h 35"/>
                <a:gd name="T16" fmla="*/ 27 w 36"/>
                <a:gd name="T17" fmla="*/ 17 h 35"/>
                <a:gd name="T18" fmla="*/ 18 w 36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8"/>
                  </a:moveTo>
                  <a:cubicBezTo>
                    <a:pt x="13" y="8"/>
                    <a:pt x="9" y="12"/>
                    <a:pt x="9" y="17"/>
                  </a:cubicBezTo>
                  <a:cubicBezTo>
                    <a:pt x="9" y="22"/>
                    <a:pt x="13" y="27"/>
                    <a:pt x="18" y="27"/>
                  </a:cubicBezTo>
                  <a:cubicBezTo>
                    <a:pt x="23" y="27"/>
                    <a:pt x="27" y="22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1" name="Freeform 204"/>
            <p:cNvSpPr/>
            <p:nvPr/>
          </p:nvSpPr>
          <p:spPr bwMode="auto">
            <a:xfrm>
              <a:off x="2011" y="2531"/>
              <a:ext cx="551" cy="185"/>
            </a:xfrm>
            <a:custGeom>
              <a:avLst/>
              <a:gdLst>
                <a:gd name="T0" fmla="*/ 98 w 98"/>
                <a:gd name="T1" fmla="*/ 33 h 33"/>
                <a:gd name="T2" fmla="*/ 96 w 98"/>
                <a:gd name="T3" fmla="*/ 26 h 33"/>
                <a:gd name="T4" fmla="*/ 97 w 98"/>
                <a:gd name="T5" fmla="*/ 22 h 33"/>
                <a:gd name="T6" fmla="*/ 43 w 98"/>
                <a:gd name="T7" fmla="*/ 22 h 33"/>
                <a:gd name="T8" fmla="*/ 45 w 98"/>
                <a:gd name="T9" fmla="*/ 1 h 33"/>
                <a:gd name="T10" fmla="*/ 40 w 98"/>
                <a:gd name="T11" fmla="*/ 2 h 33"/>
                <a:gd name="T12" fmla="*/ 34 w 98"/>
                <a:gd name="T13" fmla="*/ 0 h 33"/>
                <a:gd name="T14" fmla="*/ 33 w 98"/>
                <a:gd name="T15" fmla="*/ 22 h 33"/>
                <a:gd name="T16" fmla="*/ 2 w 98"/>
                <a:gd name="T17" fmla="*/ 22 h 33"/>
                <a:gd name="T18" fmla="*/ 2 w 98"/>
                <a:gd name="T19" fmla="*/ 26 h 33"/>
                <a:gd name="T20" fmla="*/ 0 w 98"/>
                <a:gd name="T21" fmla="*/ 33 h 33"/>
                <a:gd name="T22" fmla="*/ 98 w 98"/>
                <a:gd name="T2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33">
                  <a:moveTo>
                    <a:pt x="98" y="33"/>
                  </a:moveTo>
                  <a:cubicBezTo>
                    <a:pt x="97" y="31"/>
                    <a:pt x="96" y="29"/>
                    <a:pt x="96" y="26"/>
                  </a:cubicBezTo>
                  <a:cubicBezTo>
                    <a:pt x="96" y="25"/>
                    <a:pt x="96" y="24"/>
                    <a:pt x="9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15"/>
                    <a:pt x="44" y="8"/>
                    <a:pt x="45" y="1"/>
                  </a:cubicBezTo>
                  <a:cubicBezTo>
                    <a:pt x="44" y="2"/>
                    <a:pt x="42" y="2"/>
                    <a:pt x="40" y="2"/>
                  </a:cubicBezTo>
                  <a:cubicBezTo>
                    <a:pt x="38" y="2"/>
                    <a:pt x="36" y="1"/>
                    <a:pt x="34" y="0"/>
                  </a:cubicBezTo>
                  <a:cubicBezTo>
                    <a:pt x="33" y="7"/>
                    <a:pt x="33" y="15"/>
                    <a:pt x="3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2" y="29"/>
                    <a:pt x="2" y="31"/>
                    <a:pt x="0" y="33"/>
                  </a:cubicBezTo>
                  <a:lnTo>
                    <a:pt x="9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2" name="Freeform 206"/>
            <p:cNvSpPr/>
            <p:nvPr/>
          </p:nvSpPr>
          <p:spPr bwMode="auto">
            <a:xfrm>
              <a:off x="1916" y="2165"/>
              <a:ext cx="893" cy="444"/>
            </a:xfrm>
            <a:custGeom>
              <a:avLst/>
              <a:gdLst>
                <a:gd name="T0" fmla="*/ 6 w 159"/>
                <a:gd name="T1" fmla="*/ 78 h 79"/>
                <a:gd name="T2" fmla="*/ 11 w 159"/>
                <a:gd name="T3" fmla="*/ 79 h 79"/>
                <a:gd name="T4" fmla="*/ 21 w 159"/>
                <a:gd name="T5" fmla="*/ 51 h 79"/>
                <a:gd name="T6" fmla="*/ 44 w 159"/>
                <a:gd name="T7" fmla="*/ 56 h 79"/>
                <a:gd name="T8" fmla="*/ 44 w 159"/>
                <a:gd name="T9" fmla="*/ 53 h 79"/>
                <a:gd name="T10" fmla="*/ 46 w 159"/>
                <a:gd name="T11" fmla="*/ 46 h 79"/>
                <a:gd name="T12" fmla="*/ 27 w 159"/>
                <a:gd name="T13" fmla="*/ 42 h 79"/>
                <a:gd name="T14" fmla="*/ 71 w 159"/>
                <a:gd name="T15" fmla="*/ 14 h 79"/>
                <a:gd name="T16" fmla="*/ 57 w 159"/>
                <a:gd name="T17" fmla="*/ 40 h 79"/>
                <a:gd name="T18" fmla="*/ 57 w 159"/>
                <a:gd name="T19" fmla="*/ 40 h 79"/>
                <a:gd name="T20" fmla="*/ 67 w 159"/>
                <a:gd name="T21" fmla="*/ 44 h 79"/>
                <a:gd name="T22" fmla="*/ 91 w 159"/>
                <a:gd name="T23" fmla="*/ 13 h 79"/>
                <a:gd name="T24" fmla="*/ 116 w 159"/>
                <a:gd name="T25" fmla="*/ 48 h 79"/>
                <a:gd name="T26" fmla="*/ 70 w 159"/>
                <a:gd name="T27" fmla="*/ 49 h 79"/>
                <a:gd name="T28" fmla="*/ 71 w 159"/>
                <a:gd name="T29" fmla="*/ 53 h 79"/>
                <a:gd name="T30" fmla="*/ 69 w 159"/>
                <a:gd name="T31" fmla="*/ 59 h 79"/>
                <a:gd name="T32" fmla="*/ 91 w 159"/>
                <a:gd name="T33" fmla="*/ 60 h 79"/>
                <a:gd name="T34" fmla="*/ 118 w 159"/>
                <a:gd name="T35" fmla="*/ 59 h 79"/>
                <a:gd name="T36" fmla="*/ 121 w 159"/>
                <a:gd name="T37" fmla="*/ 79 h 79"/>
                <a:gd name="T38" fmla="*/ 127 w 159"/>
                <a:gd name="T39" fmla="*/ 78 h 79"/>
                <a:gd name="T40" fmla="*/ 132 w 159"/>
                <a:gd name="T41" fmla="*/ 79 h 79"/>
                <a:gd name="T42" fmla="*/ 129 w 159"/>
                <a:gd name="T43" fmla="*/ 58 h 79"/>
                <a:gd name="T44" fmla="*/ 155 w 159"/>
                <a:gd name="T45" fmla="*/ 53 h 79"/>
                <a:gd name="T46" fmla="*/ 151 w 159"/>
                <a:gd name="T47" fmla="*/ 43 h 79"/>
                <a:gd name="T48" fmla="*/ 151 w 159"/>
                <a:gd name="T49" fmla="*/ 43 h 79"/>
                <a:gd name="T50" fmla="*/ 127 w 159"/>
                <a:gd name="T51" fmla="*/ 47 h 79"/>
                <a:gd name="T52" fmla="*/ 111 w 159"/>
                <a:gd name="T53" fmla="*/ 13 h 79"/>
                <a:gd name="T54" fmla="*/ 152 w 159"/>
                <a:gd name="T55" fmla="*/ 39 h 79"/>
                <a:gd name="T56" fmla="*/ 159 w 159"/>
                <a:gd name="T57" fmla="*/ 31 h 79"/>
                <a:gd name="T58" fmla="*/ 91 w 159"/>
                <a:gd name="T59" fmla="*/ 0 h 79"/>
                <a:gd name="T60" fmla="*/ 0 w 159"/>
                <a:gd name="T61" fmla="*/ 79 h 79"/>
                <a:gd name="T62" fmla="*/ 6 w 159"/>
                <a:gd name="T63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79">
                  <a:moveTo>
                    <a:pt x="6" y="78"/>
                  </a:moveTo>
                  <a:cubicBezTo>
                    <a:pt x="8" y="78"/>
                    <a:pt x="10" y="78"/>
                    <a:pt x="11" y="79"/>
                  </a:cubicBezTo>
                  <a:cubicBezTo>
                    <a:pt x="13" y="69"/>
                    <a:pt x="16" y="60"/>
                    <a:pt x="21" y="51"/>
                  </a:cubicBezTo>
                  <a:cubicBezTo>
                    <a:pt x="29" y="53"/>
                    <a:pt x="37" y="55"/>
                    <a:pt x="44" y="56"/>
                  </a:cubicBezTo>
                  <a:cubicBezTo>
                    <a:pt x="44" y="55"/>
                    <a:pt x="44" y="54"/>
                    <a:pt x="44" y="53"/>
                  </a:cubicBezTo>
                  <a:cubicBezTo>
                    <a:pt x="44" y="51"/>
                    <a:pt x="45" y="48"/>
                    <a:pt x="46" y="46"/>
                  </a:cubicBezTo>
                  <a:cubicBezTo>
                    <a:pt x="40" y="45"/>
                    <a:pt x="34" y="43"/>
                    <a:pt x="27" y="42"/>
                  </a:cubicBezTo>
                  <a:cubicBezTo>
                    <a:pt x="38" y="28"/>
                    <a:pt x="53" y="18"/>
                    <a:pt x="71" y="14"/>
                  </a:cubicBezTo>
                  <a:cubicBezTo>
                    <a:pt x="65" y="20"/>
                    <a:pt x="60" y="29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1" y="40"/>
                    <a:pt x="65" y="42"/>
                    <a:pt x="67" y="44"/>
                  </a:cubicBezTo>
                  <a:cubicBezTo>
                    <a:pt x="73" y="25"/>
                    <a:pt x="82" y="13"/>
                    <a:pt x="91" y="13"/>
                  </a:cubicBezTo>
                  <a:cubicBezTo>
                    <a:pt x="100" y="13"/>
                    <a:pt x="110" y="27"/>
                    <a:pt x="116" y="48"/>
                  </a:cubicBezTo>
                  <a:cubicBezTo>
                    <a:pt x="101" y="50"/>
                    <a:pt x="85" y="50"/>
                    <a:pt x="70" y="49"/>
                  </a:cubicBezTo>
                  <a:cubicBezTo>
                    <a:pt x="71" y="50"/>
                    <a:pt x="71" y="52"/>
                    <a:pt x="71" y="53"/>
                  </a:cubicBezTo>
                  <a:cubicBezTo>
                    <a:pt x="71" y="56"/>
                    <a:pt x="70" y="58"/>
                    <a:pt x="69" y="59"/>
                  </a:cubicBezTo>
                  <a:cubicBezTo>
                    <a:pt x="77" y="60"/>
                    <a:pt x="84" y="60"/>
                    <a:pt x="91" y="60"/>
                  </a:cubicBezTo>
                  <a:cubicBezTo>
                    <a:pt x="100" y="60"/>
                    <a:pt x="109" y="60"/>
                    <a:pt x="118" y="59"/>
                  </a:cubicBezTo>
                  <a:cubicBezTo>
                    <a:pt x="120" y="65"/>
                    <a:pt x="120" y="72"/>
                    <a:pt x="121" y="79"/>
                  </a:cubicBezTo>
                  <a:cubicBezTo>
                    <a:pt x="123" y="78"/>
                    <a:pt x="125" y="78"/>
                    <a:pt x="127" y="78"/>
                  </a:cubicBezTo>
                  <a:cubicBezTo>
                    <a:pt x="128" y="78"/>
                    <a:pt x="130" y="78"/>
                    <a:pt x="132" y="79"/>
                  </a:cubicBezTo>
                  <a:cubicBezTo>
                    <a:pt x="131" y="72"/>
                    <a:pt x="130" y="64"/>
                    <a:pt x="129" y="58"/>
                  </a:cubicBezTo>
                  <a:cubicBezTo>
                    <a:pt x="138" y="56"/>
                    <a:pt x="146" y="55"/>
                    <a:pt x="155" y="53"/>
                  </a:cubicBezTo>
                  <a:cubicBezTo>
                    <a:pt x="153" y="50"/>
                    <a:pt x="151" y="47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3" y="44"/>
                    <a:pt x="135" y="46"/>
                    <a:pt x="127" y="47"/>
                  </a:cubicBezTo>
                  <a:cubicBezTo>
                    <a:pt x="123" y="33"/>
                    <a:pt x="117" y="21"/>
                    <a:pt x="111" y="13"/>
                  </a:cubicBezTo>
                  <a:cubicBezTo>
                    <a:pt x="127" y="18"/>
                    <a:pt x="141" y="27"/>
                    <a:pt x="152" y="39"/>
                  </a:cubicBezTo>
                  <a:cubicBezTo>
                    <a:pt x="153" y="36"/>
                    <a:pt x="156" y="33"/>
                    <a:pt x="159" y="31"/>
                  </a:cubicBezTo>
                  <a:cubicBezTo>
                    <a:pt x="142" y="12"/>
                    <a:pt x="118" y="0"/>
                    <a:pt x="91" y="0"/>
                  </a:cubicBezTo>
                  <a:cubicBezTo>
                    <a:pt x="45" y="0"/>
                    <a:pt x="7" y="35"/>
                    <a:pt x="0" y="79"/>
                  </a:cubicBezTo>
                  <a:cubicBezTo>
                    <a:pt x="2" y="78"/>
                    <a:pt x="4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3" name="Freeform 207"/>
            <p:cNvSpPr/>
            <p:nvPr/>
          </p:nvSpPr>
          <p:spPr bwMode="auto">
            <a:xfrm>
              <a:off x="2583" y="2462"/>
              <a:ext cx="354" cy="691"/>
            </a:xfrm>
            <a:custGeom>
              <a:avLst/>
              <a:gdLst>
                <a:gd name="T0" fmla="*/ 55 w 63"/>
                <a:gd name="T1" fmla="*/ 0 h 123"/>
                <a:gd name="T2" fmla="*/ 46 w 63"/>
                <a:gd name="T3" fmla="*/ 4 h 123"/>
                <a:gd name="T4" fmla="*/ 44 w 63"/>
                <a:gd name="T5" fmla="*/ 4 h 123"/>
                <a:gd name="T6" fmla="*/ 52 w 63"/>
                <a:gd name="T7" fmla="*/ 34 h 123"/>
                <a:gd name="T8" fmla="*/ 20 w 63"/>
                <a:gd name="T9" fmla="*/ 34 h 123"/>
                <a:gd name="T10" fmla="*/ 21 w 63"/>
                <a:gd name="T11" fmla="*/ 38 h 123"/>
                <a:gd name="T12" fmla="*/ 19 w 63"/>
                <a:gd name="T13" fmla="*/ 45 h 123"/>
                <a:gd name="T14" fmla="*/ 52 w 63"/>
                <a:gd name="T15" fmla="*/ 45 h 123"/>
                <a:gd name="T16" fmla="*/ 33 w 63"/>
                <a:gd name="T17" fmla="*/ 93 h 123"/>
                <a:gd name="T18" fmla="*/ 30 w 63"/>
                <a:gd name="T19" fmla="*/ 92 h 123"/>
                <a:gd name="T20" fmla="*/ 23 w 63"/>
                <a:gd name="T21" fmla="*/ 91 h 123"/>
                <a:gd name="T22" fmla="*/ 15 w 63"/>
                <a:gd name="T23" fmla="*/ 91 h 123"/>
                <a:gd name="T24" fmla="*/ 9 w 63"/>
                <a:gd name="T25" fmla="*/ 91 h 123"/>
                <a:gd name="T26" fmla="*/ 1 w 63"/>
                <a:gd name="T27" fmla="*/ 91 h 123"/>
                <a:gd name="T28" fmla="*/ 0 w 63"/>
                <a:gd name="T29" fmla="*/ 91 h 123"/>
                <a:gd name="T30" fmla="*/ 10 w 63"/>
                <a:gd name="T31" fmla="*/ 102 h 123"/>
                <a:gd name="T32" fmla="*/ 11 w 63"/>
                <a:gd name="T33" fmla="*/ 123 h 123"/>
                <a:gd name="T34" fmla="*/ 63 w 63"/>
                <a:gd name="T35" fmla="*/ 40 h 123"/>
                <a:gd name="T36" fmla="*/ 55 w 63"/>
                <a:gd name="T3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123">
                  <a:moveTo>
                    <a:pt x="55" y="0"/>
                  </a:moveTo>
                  <a:cubicBezTo>
                    <a:pt x="52" y="2"/>
                    <a:pt x="49" y="4"/>
                    <a:pt x="46" y="4"/>
                  </a:cubicBezTo>
                  <a:cubicBezTo>
                    <a:pt x="45" y="4"/>
                    <a:pt x="45" y="4"/>
                    <a:pt x="44" y="4"/>
                  </a:cubicBezTo>
                  <a:cubicBezTo>
                    <a:pt x="49" y="13"/>
                    <a:pt x="52" y="23"/>
                    <a:pt x="5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6"/>
                    <a:pt x="21" y="37"/>
                    <a:pt x="21" y="38"/>
                  </a:cubicBezTo>
                  <a:cubicBezTo>
                    <a:pt x="21" y="41"/>
                    <a:pt x="20" y="43"/>
                    <a:pt x="19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63"/>
                    <a:pt x="44" y="80"/>
                    <a:pt x="33" y="93"/>
                  </a:cubicBezTo>
                  <a:cubicBezTo>
                    <a:pt x="32" y="92"/>
                    <a:pt x="31" y="92"/>
                    <a:pt x="30" y="92"/>
                  </a:cubicBezTo>
                  <a:cubicBezTo>
                    <a:pt x="30" y="92"/>
                    <a:pt x="25" y="91"/>
                    <a:pt x="23" y="9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1"/>
                    <a:pt x="0" y="91"/>
                    <a:pt x="0" y="91"/>
                  </a:cubicBezTo>
                  <a:cubicBezTo>
                    <a:pt x="5" y="92"/>
                    <a:pt x="9" y="96"/>
                    <a:pt x="10" y="102"/>
                  </a:cubicBezTo>
                  <a:cubicBezTo>
                    <a:pt x="11" y="123"/>
                    <a:pt x="11" y="123"/>
                    <a:pt x="11" y="123"/>
                  </a:cubicBezTo>
                  <a:cubicBezTo>
                    <a:pt x="42" y="108"/>
                    <a:pt x="63" y="77"/>
                    <a:pt x="63" y="40"/>
                  </a:cubicBezTo>
                  <a:cubicBezTo>
                    <a:pt x="63" y="26"/>
                    <a:pt x="60" y="1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4" name="Freeform 208"/>
            <p:cNvSpPr/>
            <p:nvPr/>
          </p:nvSpPr>
          <p:spPr bwMode="auto">
            <a:xfrm>
              <a:off x="1916" y="2742"/>
              <a:ext cx="354" cy="411"/>
            </a:xfrm>
            <a:custGeom>
              <a:avLst/>
              <a:gdLst>
                <a:gd name="T0" fmla="*/ 53 w 63"/>
                <a:gd name="T1" fmla="*/ 41 h 73"/>
                <a:gd name="T2" fmla="*/ 48 w 63"/>
                <a:gd name="T3" fmla="*/ 41 h 73"/>
                <a:gd name="T4" fmla="*/ 40 w 63"/>
                <a:gd name="T5" fmla="*/ 41 h 73"/>
                <a:gd name="T6" fmla="*/ 32 w 63"/>
                <a:gd name="T7" fmla="*/ 42 h 73"/>
                <a:gd name="T8" fmla="*/ 29 w 63"/>
                <a:gd name="T9" fmla="*/ 43 h 73"/>
                <a:gd name="T10" fmla="*/ 11 w 63"/>
                <a:gd name="T11" fmla="*/ 1 h 73"/>
                <a:gd name="T12" fmla="*/ 6 w 63"/>
                <a:gd name="T13" fmla="*/ 2 h 73"/>
                <a:gd name="T14" fmla="*/ 0 w 63"/>
                <a:gd name="T15" fmla="*/ 0 h 73"/>
                <a:gd name="T16" fmla="*/ 51 w 63"/>
                <a:gd name="T17" fmla="*/ 73 h 73"/>
                <a:gd name="T18" fmla="*/ 53 w 63"/>
                <a:gd name="T19" fmla="*/ 52 h 73"/>
                <a:gd name="T20" fmla="*/ 63 w 63"/>
                <a:gd name="T21" fmla="*/ 41 h 73"/>
                <a:gd name="T22" fmla="*/ 61 w 63"/>
                <a:gd name="T23" fmla="*/ 41 h 73"/>
                <a:gd name="T24" fmla="*/ 53 w 63"/>
                <a:gd name="T25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73">
                  <a:moveTo>
                    <a:pt x="53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38" y="41"/>
                    <a:pt x="33" y="42"/>
                    <a:pt x="32" y="42"/>
                  </a:cubicBezTo>
                  <a:cubicBezTo>
                    <a:pt x="31" y="42"/>
                    <a:pt x="30" y="42"/>
                    <a:pt x="29" y="43"/>
                  </a:cubicBezTo>
                  <a:cubicBezTo>
                    <a:pt x="19" y="31"/>
                    <a:pt x="13" y="17"/>
                    <a:pt x="11" y="1"/>
                  </a:cubicBezTo>
                  <a:cubicBezTo>
                    <a:pt x="9" y="2"/>
                    <a:pt x="8" y="2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4" y="33"/>
                    <a:pt x="24" y="60"/>
                    <a:pt x="51" y="7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46"/>
                    <a:pt x="58" y="42"/>
                    <a:pt x="63" y="41"/>
                  </a:cubicBezTo>
                  <a:cubicBezTo>
                    <a:pt x="62" y="41"/>
                    <a:pt x="62" y="41"/>
                    <a:pt x="61" y="41"/>
                  </a:cubicBezTo>
                  <a:lnTo>
                    <a:pt x="53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5" name="Freeform 209"/>
            <p:cNvSpPr>
              <a:spLocks noEditPoints="1"/>
            </p:cNvSpPr>
            <p:nvPr/>
          </p:nvSpPr>
          <p:spPr bwMode="auto">
            <a:xfrm>
              <a:off x="2526" y="2581"/>
              <a:ext cx="197" cy="197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3" y="8"/>
                    <a:pt x="8" y="12"/>
                    <a:pt x="8" y="17"/>
                  </a:cubicBezTo>
                  <a:cubicBezTo>
                    <a:pt x="8" y="22"/>
                    <a:pt x="13" y="27"/>
                    <a:pt x="18" y="27"/>
                  </a:cubicBezTo>
                  <a:cubicBezTo>
                    <a:pt x="23" y="27"/>
                    <a:pt x="27" y="22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811645" y="4853305"/>
            <a:ext cx="450850" cy="358775"/>
            <a:chOff x="8989" y="2289"/>
            <a:chExt cx="1050" cy="836"/>
          </a:xfrm>
          <a:solidFill>
            <a:schemeClr val="bg1"/>
          </a:solidFill>
        </p:grpSpPr>
        <p:sp>
          <p:nvSpPr>
            <p:cNvPr id="306" name="Freeform 210"/>
            <p:cNvSpPr/>
            <p:nvPr/>
          </p:nvSpPr>
          <p:spPr bwMode="auto">
            <a:xfrm>
              <a:off x="9113" y="2310"/>
              <a:ext cx="787" cy="546"/>
            </a:xfrm>
            <a:custGeom>
              <a:avLst/>
              <a:gdLst>
                <a:gd name="T0" fmla="*/ 21 w 331"/>
                <a:gd name="T1" fmla="*/ 230 h 230"/>
                <a:gd name="T2" fmla="*/ 0 w 331"/>
                <a:gd name="T3" fmla="*/ 211 h 230"/>
                <a:gd name="T4" fmla="*/ 132 w 331"/>
                <a:gd name="T5" fmla="*/ 55 h 230"/>
                <a:gd name="T6" fmla="*/ 213 w 331"/>
                <a:gd name="T7" fmla="*/ 123 h 230"/>
                <a:gd name="T8" fmla="*/ 307 w 331"/>
                <a:gd name="T9" fmla="*/ 0 h 230"/>
                <a:gd name="T10" fmla="*/ 331 w 331"/>
                <a:gd name="T11" fmla="*/ 17 h 230"/>
                <a:gd name="T12" fmla="*/ 215 w 331"/>
                <a:gd name="T13" fmla="*/ 168 h 230"/>
                <a:gd name="T14" fmla="*/ 135 w 331"/>
                <a:gd name="T15" fmla="*/ 97 h 230"/>
                <a:gd name="T16" fmla="*/ 21 w 331"/>
                <a:gd name="T17" fmla="*/ 230 h 230"/>
                <a:gd name="T18" fmla="*/ 21 w 331"/>
                <a:gd name="T1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1" h="230">
                  <a:moveTo>
                    <a:pt x="21" y="230"/>
                  </a:moveTo>
                  <a:lnTo>
                    <a:pt x="0" y="211"/>
                  </a:lnTo>
                  <a:lnTo>
                    <a:pt x="132" y="55"/>
                  </a:lnTo>
                  <a:lnTo>
                    <a:pt x="213" y="123"/>
                  </a:lnTo>
                  <a:lnTo>
                    <a:pt x="307" y="0"/>
                  </a:lnTo>
                  <a:lnTo>
                    <a:pt x="331" y="17"/>
                  </a:lnTo>
                  <a:lnTo>
                    <a:pt x="215" y="168"/>
                  </a:lnTo>
                  <a:lnTo>
                    <a:pt x="135" y="97"/>
                  </a:lnTo>
                  <a:lnTo>
                    <a:pt x="21" y="230"/>
                  </a:lnTo>
                  <a:lnTo>
                    <a:pt x="21" y="2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7" name="Freeform 211"/>
            <p:cNvSpPr/>
            <p:nvPr/>
          </p:nvSpPr>
          <p:spPr bwMode="auto">
            <a:xfrm>
              <a:off x="9743" y="2293"/>
              <a:ext cx="173" cy="176"/>
            </a:xfrm>
            <a:custGeom>
              <a:avLst/>
              <a:gdLst>
                <a:gd name="T0" fmla="*/ 0 w 73"/>
                <a:gd name="T1" fmla="*/ 0 h 74"/>
                <a:gd name="T2" fmla="*/ 73 w 73"/>
                <a:gd name="T3" fmla="*/ 0 h 74"/>
                <a:gd name="T4" fmla="*/ 73 w 73"/>
                <a:gd name="T5" fmla="*/ 74 h 74"/>
                <a:gd name="T6" fmla="*/ 0 w 73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4">
                  <a:moveTo>
                    <a:pt x="0" y="0"/>
                  </a:moveTo>
                  <a:lnTo>
                    <a:pt x="73" y="0"/>
                  </a:lnTo>
                  <a:lnTo>
                    <a:pt x="73" y="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8" name="Freeform 212"/>
            <p:cNvSpPr/>
            <p:nvPr/>
          </p:nvSpPr>
          <p:spPr bwMode="auto">
            <a:xfrm>
              <a:off x="8989" y="2289"/>
              <a:ext cx="1050" cy="836"/>
            </a:xfrm>
            <a:custGeom>
              <a:avLst/>
              <a:gdLst>
                <a:gd name="T0" fmla="*/ 442 w 442"/>
                <a:gd name="T1" fmla="*/ 352 h 352"/>
                <a:gd name="T2" fmla="*/ 0 w 442"/>
                <a:gd name="T3" fmla="*/ 352 h 352"/>
                <a:gd name="T4" fmla="*/ 0 w 442"/>
                <a:gd name="T5" fmla="*/ 0 h 352"/>
                <a:gd name="T6" fmla="*/ 26 w 442"/>
                <a:gd name="T7" fmla="*/ 0 h 352"/>
                <a:gd name="T8" fmla="*/ 26 w 442"/>
                <a:gd name="T9" fmla="*/ 329 h 352"/>
                <a:gd name="T10" fmla="*/ 442 w 442"/>
                <a:gd name="T11" fmla="*/ 329 h 352"/>
                <a:gd name="T12" fmla="*/ 442 w 442"/>
                <a:gd name="T13" fmla="*/ 352 h 352"/>
                <a:gd name="T14" fmla="*/ 442 w 442"/>
                <a:gd name="T15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352">
                  <a:moveTo>
                    <a:pt x="442" y="352"/>
                  </a:moveTo>
                  <a:lnTo>
                    <a:pt x="0" y="352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29"/>
                  </a:lnTo>
                  <a:lnTo>
                    <a:pt x="442" y="329"/>
                  </a:lnTo>
                  <a:lnTo>
                    <a:pt x="442" y="352"/>
                  </a:lnTo>
                  <a:lnTo>
                    <a:pt x="442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09" name="Rectangle 213"/>
            <p:cNvSpPr>
              <a:spLocks noChangeArrowheads="1"/>
            </p:cNvSpPr>
            <p:nvPr/>
          </p:nvSpPr>
          <p:spPr bwMode="auto">
            <a:xfrm>
              <a:off x="9158" y="2902"/>
              <a:ext cx="116" cy="1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10" name="Rectangle 214"/>
            <p:cNvSpPr>
              <a:spLocks noChangeArrowheads="1"/>
            </p:cNvSpPr>
            <p:nvPr/>
          </p:nvSpPr>
          <p:spPr bwMode="auto">
            <a:xfrm>
              <a:off x="9372" y="2676"/>
              <a:ext cx="116" cy="40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11" name="Rectangle 215"/>
            <p:cNvSpPr>
              <a:spLocks noChangeArrowheads="1"/>
            </p:cNvSpPr>
            <p:nvPr/>
          </p:nvSpPr>
          <p:spPr bwMode="auto">
            <a:xfrm>
              <a:off x="9583" y="2795"/>
              <a:ext cx="119" cy="28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312" name="Rectangle 216"/>
            <p:cNvSpPr>
              <a:spLocks noChangeArrowheads="1"/>
            </p:cNvSpPr>
            <p:nvPr/>
          </p:nvSpPr>
          <p:spPr bwMode="auto">
            <a:xfrm>
              <a:off x="9797" y="2524"/>
              <a:ext cx="119" cy="55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5667375" y="701040"/>
            <a:ext cx="1135380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simpler</a:t>
            </a:r>
            <a:endParaRPr lang="en-US" altLang="zh-CN" sz="2000" dirty="0" smtClean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668010" y="1910080"/>
            <a:ext cx="91884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endParaRPr lang="en-US" altLang="zh-CN" sz="2000" dirty="0" smtClean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00115" y="1019810"/>
            <a:ext cx="452120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汉仪雅酷黑 65W" panose="020B0604020202020204" charset="-122"/>
                <a:cs typeface="Arial" panose="020B0604020202020204" pitchFamily="34" charset="0"/>
                <a:sym typeface="汉仪旗黑-55简" panose="00020600040101010101" charset="-128"/>
              </a:rPr>
              <a:t>&amp;</a:t>
            </a:r>
            <a:endParaRPr lang="en-US" altLang="zh-CN" sz="2800" dirty="0" smtClean="0">
              <a:solidFill>
                <a:schemeClr val="bg1"/>
              </a:solidFill>
              <a:latin typeface="Arial" panose="020B0604020202020204" pitchFamily="34" charset="0"/>
              <a:ea typeface="汉仪雅酷黑 65W" panose="020B0604020202020204" charset="-122"/>
              <a:cs typeface="Arial" panose="020B0604020202020204" pitchFamily="34" charset="0"/>
              <a:sym typeface="汉仪旗黑-55简" panose="00020600040101010101" charset="-128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544185" y="1464945"/>
            <a:ext cx="1258570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efficien</a:t>
            </a:r>
            <a:r>
              <a:rPr lang="en-US" altLang="zh-CN" sz="2000" dirty="0" smtClean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汉仪旗黑-55简" panose="00020600040101010101" charset="-128"/>
              </a:rPr>
              <a:t>t</a:t>
            </a:r>
            <a:endParaRPr lang="en-US" altLang="zh-CN" sz="2000" dirty="0" smtClean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汉仪旗黑-55简" panose="0002060004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0" grpId="0"/>
      <p:bldP spid="51" grpId="0"/>
      <p:bldP spid="118" grpId="0"/>
      <p:bldP spid="119" grpId="0"/>
      <p:bldP spid="120" grpId="0"/>
      <p:bldP spid="121" grpId="0"/>
      <p:bldP spid="122" grpId="0"/>
      <p:bldP spid="1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01900" y="240665"/>
            <a:ext cx="252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latin typeface="汉仪雅酷黑 65W" panose="020B0604020202020204" charset="-122"/>
                <a:ea typeface="汉仪雅酷黑 65W" panose="020B0604020202020204" charset="-122"/>
                <a:cs typeface="汉仪旗黑-55简" panose="00020600040101010101" charset="-128"/>
                <a:sym typeface="+mn-ea"/>
              </a:rPr>
              <a:t>Solution</a:t>
            </a:r>
            <a:endParaRPr lang="zh-CN" altLang="en-US" sz="2400" dirty="0" smtClean="0">
              <a:solidFill>
                <a:schemeClr val="tx1"/>
              </a:solidFill>
              <a:latin typeface="汉仪雅酷黑 65W" panose="020B0604020202020204" charset="-122"/>
              <a:ea typeface="汉仪雅酷黑 65W" panose="020B0604020202020204" charset="-122"/>
              <a:cs typeface="汉仪旗黑-55简" panose="00020600040101010101" charset="-128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0190" y="0"/>
            <a:ext cx="2251710" cy="727075"/>
            <a:chOff x="394" y="0"/>
            <a:chExt cx="3546" cy="1145"/>
          </a:xfrm>
        </p:grpSpPr>
        <p:sp>
          <p:nvSpPr>
            <p:cNvPr id="18" name="Freeform 15"/>
            <p:cNvSpPr>
              <a:spLocks noEditPoints="1"/>
            </p:cNvSpPr>
            <p:nvPr/>
          </p:nvSpPr>
          <p:spPr bwMode="auto">
            <a:xfrm flipV="1">
              <a:off x="1921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1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 flipV="1">
              <a:off x="2319" y="532"/>
              <a:ext cx="423" cy="419"/>
            </a:xfrm>
            <a:custGeom>
              <a:avLst/>
              <a:gdLst>
                <a:gd name="T0" fmla="*/ 12 w 183"/>
                <a:gd name="T1" fmla="*/ 181 h 181"/>
                <a:gd name="T2" fmla="*/ 92 w 183"/>
                <a:gd name="T3" fmla="*/ 181 h 181"/>
                <a:gd name="T4" fmla="*/ 102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2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3 w 183"/>
                <a:gd name="T19" fmla="*/ 176 h 181"/>
                <a:gd name="T20" fmla="*/ 12 w 183"/>
                <a:gd name="T21" fmla="*/ 181 h 181"/>
                <a:gd name="T22" fmla="*/ 85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5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2" y="181"/>
                    <a:pt x="92" y="181"/>
                    <a:pt x="92" y="181"/>
                  </a:cubicBezTo>
                  <a:cubicBezTo>
                    <a:pt x="96" y="181"/>
                    <a:pt x="100" y="179"/>
                    <a:pt x="102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3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1" y="172"/>
                    <a:pt x="3" y="176"/>
                  </a:cubicBezTo>
                  <a:cubicBezTo>
                    <a:pt x="5" y="179"/>
                    <a:pt x="8" y="181"/>
                    <a:pt x="12" y="181"/>
                  </a:cubicBezTo>
                  <a:close/>
                  <a:moveTo>
                    <a:pt x="85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5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 flipV="1">
              <a:off x="2720" y="532"/>
              <a:ext cx="421" cy="419"/>
            </a:xfrm>
            <a:custGeom>
              <a:avLst/>
              <a:gdLst>
                <a:gd name="T0" fmla="*/ 12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2 w 182"/>
                <a:gd name="T17" fmla="*/ 165 h 181"/>
                <a:gd name="T18" fmla="*/ 2 w 182"/>
                <a:gd name="T19" fmla="*/ 176 h 181"/>
                <a:gd name="T20" fmla="*/ 12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 flipV="1">
              <a:off x="3118" y="532"/>
              <a:ext cx="424" cy="419"/>
            </a:xfrm>
            <a:custGeom>
              <a:avLst/>
              <a:gdLst>
                <a:gd name="T0" fmla="*/ 12 w 183"/>
                <a:gd name="T1" fmla="*/ 181 h 181"/>
                <a:gd name="T2" fmla="*/ 91 w 183"/>
                <a:gd name="T3" fmla="*/ 181 h 181"/>
                <a:gd name="T4" fmla="*/ 101 w 183"/>
                <a:gd name="T5" fmla="*/ 175 h 181"/>
                <a:gd name="T6" fmla="*/ 181 w 183"/>
                <a:gd name="T7" fmla="*/ 16 h 181"/>
                <a:gd name="T8" fmla="*/ 180 w 183"/>
                <a:gd name="T9" fmla="*/ 5 h 181"/>
                <a:gd name="T10" fmla="*/ 171 w 183"/>
                <a:gd name="T11" fmla="*/ 0 h 181"/>
                <a:gd name="T12" fmla="*/ 91 w 183"/>
                <a:gd name="T13" fmla="*/ 0 h 181"/>
                <a:gd name="T14" fmla="*/ 81 w 183"/>
                <a:gd name="T15" fmla="*/ 6 h 181"/>
                <a:gd name="T16" fmla="*/ 2 w 183"/>
                <a:gd name="T17" fmla="*/ 165 h 181"/>
                <a:gd name="T18" fmla="*/ 2 w 183"/>
                <a:gd name="T19" fmla="*/ 176 h 181"/>
                <a:gd name="T20" fmla="*/ 12 w 183"/>
                <a:gd name="T21" fmla="*/ 181 h 181"/>
                <a:gd name="T22" fmla="*/ 84 w 183"/>
                <a:gd name="T23" fmla="*/ 158 h 181"/>
                <a:gd name="T24" fmla="*/ 30 w 183"/>
                <a:gd name="T25" fmla="*/ 158 h 181"/>
                <a:gd name="T26" fmla="*/ 98 w 183"/>
                <a:gd name="T27" fmla="*/ 22 h 181"/>
                <a:gd name="T28" fmla="*/ 153 w 183"/>
                <a:gd name="T29" fmla="*/ 22 h 181"/>
                <a:gd name="T30" fmla="*/ 84 w 183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181">
                  <a:moveTo>
                    <a:pt x="12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6" y="181"/>
                    <a:pt x="100" y="179"/>
                    <a:pt x="101" y="17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3" y="13"/>
                    <a:pt x="182" y="8"/>
                    <a:pt x="180" y="5"/>
                  </a:cubicBezTo>
                  <a:cubicBezTo>
                    <a:pt x="178" y="2"/>
                    <a:pt x="175" y="0"/>
                    <a:pt x="17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2" y="165"/>
                    <a:pt x="2" y="165"/>
                    <a:pt x="2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2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 flipV="1">
              <a:off x="3519" y="532"/>
              <a:ext cx="421" cy="419"/>
            </a:xfrm>
            <a:custGeom>
              <a:avLst/>
              <a:gdLst>
                <a:gd name="T0" fmla="*/ 11 w 182"/>
                <a:gd name="T1" fmla="*/ 181 h 181"/>
                <a:gd name="T2" fmla="*/ 91 w 182"/>
                <a:gd name="T3" fmla="*/ 181 h 181"/>
                <a:gd name="T4" fmla="*/ 101 w 182"/>
                <a:gd name="T5" fmla="*/ 175 h 181"/>
                <a:gd name="T6" fmla="*/ 180 w 182"/>
                <a:gd name="T7" fmla="*/ 16 h 181"/>
                <a:gd name="T8" fmla="*/ 180 w 182"/>
                <a:gd name="T9" fmla="*/ 5 h 181"/>
                <a:gd name="T10" fmla="*/ 170 w 182"/>
                <a:gd name="T11" fmla="*/ 0 h 181"/>
                <a:gd name="T12" fmla="*/ 91 w 182"/>
                <a:gd name="T13" fmla="*/ 0 h 181"/>
                <a:gd name="T14" fmla="*/ 81 w 182"/>
                <a:gd name="T15" fmla="*/ 6 h 181"/>
                <a:gd name="T16" fmla="*/ 1 w 182"/>
                <a:gd name="T17" fmla="*/ 165 h 181"/>
                <a:gd name="T18" fmla="*/ 2 w 182"/>
                <a:gd name="T19" fmla="*/ 176 h 181"/>
                <a:gd name="T20" fmla="*/ 11 w 182"/>
                <a:gd name="T21" fmla="*/ 181 h 181"/>
                <a:gd name="T22" fmla="*/ 84 w 182"/>
                <a:gd name="T23" fmla="*/ 158 h 181"/>
                <a:gd name="T24" fmla="*/ 30 w 182"/>
                <a:gd name="T25" fmla="*/ 158 h 181"/>
                <a:gd name="T26" fmla="*/ 98 w 182"/>
                <a:gd name="T27" fmla="*/ 22 h 181"/>
                <a:gd name="T28" fmla="*/ 152 w 182"/>
                <a:gd name="T29" fmla="*/ 22 h 181"/>
                <a:gd name="T30" fmla="*/ 84 w 182"/>
                <a:gd name="T3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81">
                  <a:moveTo>
                    <a:pt x="11" y="181"/>
                  </a:moveTo>
                  <a:cubicBezTo>
                    <a:pt x="91" y="181"/>
                    <a:pt x="91" y="181"/>
                    <a:pt x="91" y="181"/>
                  </a:cubicBezTo>
                  <a:cubicBezTo>
                    <a:pt x="95" y="181"/>
                    <a:pt x="99" y="179"/>
                    <a:pt x="101" y="17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82" y="13"/>
                    <a:pt x="182" y="8"/>
                    <a:pt x="180" y="5"/>
                  </a:cubicBezTo>
                  <a:cubicBezTo>
                    <a:pt x="178" y="2"/>
                    <a:pt x="174" y="0"/>
                    <a:pt x="17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3" y="2"/>
                    <a:pt x="81" y="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0" y="168"/>
                    <a:pt x="0" y="172"/>
                    <a:pt x="2" y="176"/>
                  </a:cubicBezTo>
                  <a:cubicBezTo>
                    <a:pt x="4" y="179"/>
                    <a:pt x="8" y="181"/>
                    <a:pt x="11" y="181"/>
                  </a:cubicBezTo>
                  <a:close/>
                  <a:moveTo>
                    <a:pt x="84" y="158"/>
                  </a:moveTo>
                  <a:cubicBezTo>
                    <a:pt x="30" y="158"/>
                    <a:pt x="30" y="158"/>
                    <a:pt x="30" y="15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52" y="22"/>
                    <a:pt x="152" y="22"/>
                    <a:pt x="152" y="22"/>
                  </a:cubicBezTo>
                  <a:lnTo>
                    <a:pt x="84" y="158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0" flipV="1">
              <a:off x="394" y="597"/>
              <a:ext cx="356" cy="289"/>
              <a:chOff x="5603791" y="3255683"/>
              <a:chExt cx="439118" cy="357527"/>
            </a:xfrm>
          </p:grpSpPr>
          <p:sp>
            <p:nvSpPr>
              <p:cNvPr id="74" name="Freeform 31"/>
              <p:cNvSpPr>
                <a:spLocks noEditPoints="1"/>
              </p:cNvSpPr>
              <p:nvPr/>
            </p:nvSpPr>
            <p:spPr bwMode="auto">
              <a:xfrm>
                <a:off x="5603791" y="3255683"/>
                <a:ext cx="202278" cy="357527"/>
              </a:xfrm>
              <a:custGeom>
                <a:avLst/>
                <a:gdLst>
                  <a:gd name="T0" fmla="*/ 18 w 151"/>
                  <a:gd name="T1" fmla="*/ 267 h 267"/>
                  <a:gd name="T2" fmla="*/ 11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1 w 151"/>
                  <a:gd name="T9" fmla="*/ 3 h 267"/>
                  <a:gd name="T10" fmla="*/ 31 w 151"/>
                  <a:gd name="T11" fmla="*/ 7 h 267"/>
                  <a:gd name="T12" fmla="*/ 145 w 151"/>
                  <a:gd name="T13" fmla="*/ 122 h 267"/>
                  <a:gd name="T14" fmla="*/ 151 w 151"/>
                  <a:gd name="T15" fmla="*/ 134 h 267"/>
                  <a:gd name="T16" fmla="*/ 145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7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5" y="267"/>
                      <a:pt x="13" y="267"/>
                      <a:pt x="11" y="266"/>
                    </a:cubicBezTo>
                    <a:cubicBezTo>
                      <a:pt x="4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4" y="6"/>
                      <a:pt x="11" y="3"/>
                    </a:cubicBezTo>
                    <a:cubicBezTo>
                      <a:pt x="18" y="0"/>
                      <a:pt x="25" y="2"/>
                      <a:pt x="31" y="7"/>
                    </a:cubicBezTo>
                    <a:cubicBezTo>
                      <a:pt x="145" y="122"/>
                      <a:pt x="145" y="122"/>
                      <a:pt x="145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5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7" y="265"/>
                      <a:pt x="22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7" y="134"/>
                      <a:pt x="107" y="134"/>
                      <a:pt x="107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  <p:sp>
            <p:nvSpPr>
              <p:cNvPr id="75" name="Freeform 32"/>
              <p:cNvSpPr>
                <a:spLocks noEditPoints="1"/>
              </p:cNvSpPr>
              <p:nvPr/>
            </p:nvSpPr>
            <p:spPr bwMode="auto">
              <a:xfrm>
                <a:off x="5841198" y="3255683"/>
                <a:ext cx="201711" cy="357527"/>
              </a:xfrm>
              <a:custGeom>
                <a:avLst/>
                <a:gdLst>
                  <a:gd name="T0" fmla="*/ 18 w 151"/>
                  <a:gd name="T1" fmla="*/ 267 h 267"/>
                  <a:gd name="T2" fmla="*/ 12 w 151"/>
                  <a:gd name="T3" fmla="*/ 266 h 267"/>
                  <a:gd name="T4" fmla="*/ 0 w 151"/>
                  <a:gd name="T5" fmla="*/ 249 h 267"/>
                  <a:gd name="T6" fmla="*/ 0 w 151"/>
                  <a:gd name="T7" fmla="*/ 19 h 267"/>
                  <a:gd name="T8" fmla="*/ 12 w 151"/>
                  <a:gd name="T9" fmla="*/ 3 h 267"/>
                  <a:gd name="T10" fmla="*/ 31 w 151"/>
                  <a:gd name="T11" fmla="*/ 7 h 267"/>
                  <a:gd name="T12" fmla="*/ 146 w 151"/>
                  <a:gd name="T13" fmla="*/ 122 h 267"/>
                  <a:gd name="T14" fmla="*/ 151 w 151"/>
                  <a:gd name="T15" fmla="*/ 134 h 267"/>
                  <a:gd name="T16" fmla="*/ 146 w 151"/>
                  <a:gd name="T17" fmla="*/ 147 h 267"/>
                  <a:gd name="T18" fmla="*/ 31 w 151"/>
                  <a:gd name="T19" fmla="*/ 262 h 267"/>
                  <a:gd name="T20" fmla="*/ 18 w 151"/>
                  <a:gd name="T21" fmla="*/ 267 h 267"/>
                  <a:gd name="T22" fmla="*/ 36 w 151"/>
                  <a:gd name="T23" fmla="*/ 63 h 267"/>
                  <a:gd name="T24" fmla="*/ 36 w 151"/>
                  <a:gd name="T25" fmla="*/ 206 h 267"/>
                  <a:gd name="T26" fmla="*/ 108 w 151"/>
                  <a:gd name="T27" fmla="*/ 134 h 267"/>
                  <a:gd name="T28" fmla="*/ 36 w 151"/>
                  <a:gd name="T29" fmla="*/ 6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" h="267">
                    <a:moveTo>
                      <a:pt x="18" y="267"/>
                    </a:moveTo>
                    <a:cubicBezTo>
                      <a:pt x="16" y="267"/>
                      <a:pt x="14" y="267"/>
                      <a:pt x="12" y="266"/>
                    </a:cubicBezTo>
                    <a:cubicBezTo>
                      <a:pt x="5" y="263"/>
                      <a:pt x="0" y="257"/>
                      <a:pt x="0" y="24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5" y="6"/>
                      <a:pt x="12" y="3"/>
                    </a:cubicBezTo>
                    <a:cubicBezTo>
                      <a:pt x="18" y="0"/>
                      <a:pt x="26" y="2"/>
                      <a:pt x="31" y="7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9" y="125"/>
                      <a:pt x="151" y="130"/>
                      <a:pt x="151" y="134"/>
                    </a:cubicBezTo>
                    <a:cubicBezTo>
                      <a:pt x="151" y="139"/>
                      <a:pt x="149" y="144"/>
                      <a:pt x="146" y="147"/>
                    </a:cubicBezTo>
                    <a:cubicBezTo>
                      <a:pt x="31" y="262"/>
                      <a:pt x="31" y="262"/>
                      <a:pt x="31" y="262"/>
                    </a:cubicBezTo>
                    <a:cubicBezTo>
                      <a:pt x="28" y="265"/>
                      <a:pt x="23" y="267"/>
                      <a:pt x="18" y="267"/>
                    </a:cubicBezTo>
                    <a:close/>
                    <a:moveTo>
                      <a:pt x="36" y="63"/>
                    </a:moveTo>
                    <a:cubicBezTo>
                      <a:pt x="36" y="206"/>
                      <a:pt x="36" y="206"/>
                      <a:pt x="36" y="206"/>
                    </a:cubicBezTo>
                    <a:cubicBezTo>
                      <a:pt x="108" y="134"/>
                      <a:pt x="108" y="134"/>
                      <a:pt x="108" y="134"/>
                    </a:cubicBezTo>
                    <a:lnTo>
                      <a:pt x="36" y="63"/>
                    </a:lnTo>
                    <a:close/>
                  </a:path>
                </a:pathLst>
              </a:custGeom>
              <a:solidFill>
                <a:srgbClr val="1E316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汉仪旗黑-55简" panose="00020600040101010101" charset="-128"/>
                </a:endParaRPr>
              </a:p>
            </p:txBody>
          </p:sp>
        </p:grpSp>
        <p:sp>
          <p:nvSpPr>
            <p:cNvPr id="5" name="任意多边形 4"/>
            <p:cNvSpPr/>
            <p:nvPr/>
          </p:nvSpPr>
          <p:spPr bwMode="auto">
            <a:xfrm flipH="1">
              <a:off x="707" y="0"/>
              <a:ext cx="1214" cy="1145"/>
            </a:xfrm>
            <a:custGeom>
              <a:avLst/>
              <a:gdLst>
                <a:gd name="connsiteX0" fmla="*/ 580903 w 1100078"/>
                <a:gd name="connsiteY0" fmla="*/ 0 h 1236509"/>
                <a:gd name="connsiteX1" fmla="*/ 1100078 w 1100078"/>
                <a:gd name="connsiteY1" fmla="*/ 0 h 1236509"/>
                <a:gd name="connsiteX2" fmla="*/ 1096018 w 1100078"/>
                <a:gd name="connsiteY2" fmla="*/ 8105 h 1236509"/>
                <a:gd name="connsiteX3" fmla="*/ 897056 w 1100078"/>
                <a:gd name="connsiteY3" fmla="*/ 405298 h 1236509"/>
                <a:gd name="connsiteX4" fmla="*/ 892644 w 1100078"/>
                <a:gd name="connsiteY4" fmla="*/ 417067 h 1236509"/>
                <a:gd name="connsiteX5" fmla="*/ 498489 w 1100078"/>
                <a:gd name="connsiteY5" fmla="*/ 1205614 h 1236509"/>
                <a:gd name="connsiteX6" fmla="*/ 448484 w 1100078"/>
                <a:gd name="connsiteY6" fmla="*/ 1236509 h 1236509"/>
                <a:gd name="connsiteX7" fmla="*/ 55799 w 1100078"/>
                <a:gd name="connsiteY7" fmla="*/ 1236509 h 1236509"/>
                <a:gd name="connsiteX8" fmla="*/ 8736 w 1100078"/>
                <a:gd name="connsiteY8" fmla="*/ 1210028 h 1236509"/>
                <a:gd name="connsiteX9" fmla="*/ 5794 w 1100078"/>
                <a:gd name="connsiteY9" fmla="*/ 1155595 h 1236509"/>
                <a:gd name="connsiteX10" fmla="*/ 348474 w 1100078"/>
                <a:gd name="connsiteY10" fmla="*/ 467087 h 1236509"/>
                <a:gd name="connsiteX11" fmla="*/ 352886 w 1100078"/>
                <a:gd name="connsiteY11" fmla="*/ 455318 h 1236509"/>
                <a:gd name="connsiteX12" fmla="*/ 564302 w 1100078"/>
                <a:gd name="connsiteY12" fmla="*/ 33149 h 1236509"/>
                <a:gd name="connsiteX13" fmla="*/ 580903 w 1100078"/>
                <a:gd name="connsiteY13" fmla="*/ 0 h 123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3" h="1145">
                  <a:moveTo>
                    <a:pt x="516" y="0"/>
                  </a:moveTo>
                  <a:lnTo>
                    <a:pt x="1333" y="0"/>
                  </a:lnTo>
                  <a:lnTo>
                    <a:pt x="1328" y="10"/>
                  </a:lnTo>
                  <a:cubicBezTo>
                    <a:pt x="1250" y="165"/>
                    <a:pt x="1095" y="476"/>
                    <a:pt x="785" y="1096"/>
                  </a:cubicBezTo>
                  <a:cubicBezTo>
                    <a:pt x="771" y="1124"/>
                    <a:pt x="741" y="1145"/>
                    <a:pt x="706" y="1145"/>
                  </a:cubicBezTo>
                  <a:cubicBezTo>
                    <a:pt x="706" y="1145"/>
                    <a:pt x="706" y="1145"/>
                    <a:pt x="88" y="1145"/>
                  </a:cubicBezTo>
                  <a:cubicBezTo>
                    <a:pt x="58" y="1145"/>
                    <a:pt x="28" y="1129"/>
                    <a:pt x="14" y="1103"/>
                  </a:cubicBezTo>
                  <a:cubicBezTo>
                    <a:pt x="-2" y="1076"/>
                    <a:pt x="-5" y="1043"/>
                    <a:pt x="9" y="1018"/>
                  </a:cubicBezTo>
                  <a:cubicBezTo>
                    <a:pt x="9" y="1018"/>
                    <a:pt x="9" y="1018"/>
                    <a:pt x="512" y="8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1E31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cs typeface="汉仪旗黑-55简" panose="00020600040101010101" charset="-128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855" y="2249170"/>
            <a:ext cx="10442356" cy="3445221"/>
            <a:chOff x="1584402" y="1903846"/>
            <a:chExt cx="9062674" cy="3823037"/>
          </a:xfrm>
          <a:solidFill>
            <a:schemeClr val="accent1"/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12" name="任意多边形: 形状 15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3" name="梯形 12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4" name="梯形 13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5" name="梯形 4"/>
              <p:cNvSpPr/>
              <p:nvPr/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38" name="任意多边形: 形状 20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1" name="任意多边形: 形状 21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2" name="任意多边形: 形状 22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3" name="任意多边形: 形状 23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  <a:grpFill/>
          </p:grpSpPr>
          <p:sp>
            <p:nvSpPr>
              <p:cNvPr id="45" name="任意多边形: 形状 6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6" name="梯形 45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7" name="梯形 46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8" name="梯形 4"/>
              <p:cNvSpPr/>
              <p:nvPr/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0" name="任意多边形: 形状 11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1" name="任意多边形: 形状 12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2" name="任意多边形: 形状 13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  <p:sp>
            <p:nvSpPr>
              <p:cNvPr id="53" name="任意多边形: 形状 14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cs typeface="汉仪旗黑-55简" panose="00020600040101010101" charset="-128"/>
                </a:endParaRPr>
              </a:p>
            </p:txBody>
          </p:sp>
        </p:grpSp>
      </p:grpSp>
      <p:sp>
        <p:nvSpPr>
          <p:cNvPr id="215" name="Freeform 18"/>
          <p:cNvSpPr>
            <a:spLocks noEditPoints="1" noChangeArrowheads="1"/>
          </p:cNvSpPr>
          <p:nvPr/>
        </p:nvSpPr>
        <p:spPr bwMode="auto">
          <a:xfrm>
            <a:off x="2018080" y="5524072"/>
            <a:ext cx="412589" cy="457832"/>
          </a:xfrm>
          <a:custGeom>
            <a:avLst/>
            <a:gdLst>
              <a:gd name="T0" fmla="*/ 2147483647 w 89"/>
              <a:gd name="T1" fmla="*/ 2147483647 h 95"/>
              <a:gd name="T2" fmla="*/ 2147483647 w 89"/>
              <a:gd name="T3" fmla="*/ 2147483647 h 95"/>
              <a:gd name="T4" fmla="*/ 2147483647 w 89"/>
              <a:gd name="T5" fmla="*/ 2147483647 h 95"/>
              <a:gd name="T6" fmla="*/ 2147483647 w 89"/>
              <a:gd name="T7" fmla="*/ 2147483647 h 95"/>
              <a:gd name="T8" fmla="*/ 2147483647 w 89"/>
              <a:gd name="T9" fmla="*/ 2147483647 h 95"/>
              <a:gd name="T10" fmla="*/ 2147483647 w 89"/>
              <a:gd name="T11" fmla="*/ 2147483647 h 95"/>
              <a:gd name="T12" fmla="*/ 2147483647 w 89"/>
              <a:gd name="T13" fmla="*/ 2147483647 h 95"/>
              <a:gd name="T14" fmla="*/ 2147483647 w 89"/>
              <a:gd name="T15" fmla="*/ 2147483647 h 95"/>
              <a:gd name="T16" fmla="*/ 2147483647 w 89"/>
              <a:gd name="T17" fmla="*/ 2147483647 h 95"/>
              <a:gd name="T18" fmla="*/ 2147483647 w 89"/>
              <a:gd name="T19" fmla="*/ 2147483647 h 95"/>
              <a:gd name="T20" fmla="*/ 2147483647 w 89"/>
              <a:gd name="T21" fmla="*/ 2147483647 h 95"/>
              <a:gd name="T22" fmla="*/ 2147483647 w 89"/>
              <a:gd name="T23" fmla="*/ 2147483647 h 95"/>
              <a:gd name="T24" fmla="*/ 2147483647 w 89"/>
              <a:gd name="T25" fmla="*/ 2147483647 h 95"/>
              <a:gd name="T26" fmla="*/ 2147483647 w 89"/>
              <a:gd name="T27" fmla="*/ 2147483647 h 95"/>
              <a:gd name="T28" fmla="*/ 2147483647 w 89"/>
              <a:gd name="T29" fmla="*/ 2147483647 h 95"/>
              <a:gd name="T30" fmla="*/ 2147483647 w 89"/>
              <a:gd name="T31" fmla="*/ 2147483647 h 95"/>
              <a:gd name="T32" fmla="*/ 2147483647 w 89"/>
              <a:gd name="T33" fmla="*/ 2147483647 h 95"/>
              <a:gd name="T34" fmla="*/ 2147483647 w 89"/>
              <a:gd name="T35" fmla="*/ 2147483647 h 95"/>
              <a:gd name="T36" fmla="*/ 2147483647 w 89"/>
              <a:gd name="T37" fmla="*/ 2147483647 h 95"/>
              <a:gd name="T38" fmla="*/ 2147483647 w 89"/>
              <a:gd name="T39" fmla="*/ 2147483647 h 95"/>
              <a:gd name="T40" fmla="*/ 2147483647 w 89"/>
              <a:gd name="T41" fmla="*/ 2147483647 h 95"/>
              <a:gd name="T42" fmla="*/ 2147483647 w 89"/>
              <a:gd name="T43" fmla="*/ 2147483647 h 95"/>
              <a:gd name="T44" fmla="*/ 2147483647 w 89"/>
              <a:gd name="T45" fmla="*/ 2147483647 h 95"/>
              <a:gd name="T46" fmla="*/ 2147483647 w 89"/>
              <a:gd name="T47" fmla="*/ 2147483647 h 95"/>
              <a:gd name="T48" fmla="*/ 2147483647 w 89"/>
              <a:gd name="T49" fmla="*/ 2147483647 h 95"/>
              <a:gd name="T50" fmla="*/ 2147483647 w 89"/>
              <a:gd name="T51" fmla="*/ 2147483647 h 95"/>
              <a:gd name="T52" fmla="*/ 2147483647 w 89"/>
              <a:gd name="T53" fmla="*/ 2147483647 h 95"/>
              <a:gd name="T54" fmla="*/ 2147483647 w 89"/>
              <a:gd name="T55" fmla="*/ 2147483647 h 95"/>
              <a:gd name="T56" fmla="*/ 2147483647 w 89"/>
              <a:gd name="T57" fmla="*/ 2147483647 h 95"/>
              <a:gd name="T58" fmla="*/ 2147483647 w 89"/>
              <a:gd name="T59" fmla="*/ 2147483647 h 95"/>
              <a:gd name="T60" fmla="*/ 2147483647 w 89"/>
              <a:gd name="T61" fmla="*/ 2147483647 h 95"/>
              <a:gd name="T62" fmla="*/ 2147483647 w 89"/>
              <a:gd name="T63" fmla="*/ 2147483647 h 95"/>
              <a:gd name="T64" fmla="*/ 2147483647 w 89"/>
              <a:gd name="T65" fmla="*/ 2147483647 h 95"/>
              <a:gd name="T66" fmla="*/ 2147483647 w 89"/>
              <a:gd name="T67" fmla="*/ 2147483647 h 95"/>
              <a:gd name="T68" fmla="*/ 2147483647 w 89"/>
              <a:gd name="T69" fmla="*/ 2147483647 h 95"/>
              <a:gd name="T70" fmla="*/ 2147483647 w 89"/>
              <a:gd name="T71" fmla="*/ 2147483647 h 95"/>
              <a:gd name="T72" fmla="*/ 2147483647 w 89"/>
              <a:gd name="T73" fmla="*/ 2147483647 h 95"/>
              <a:gd name="T74" fmla="*/ 2147483647 w 89"/>
              <a:gd name="T75" fmla="*/ 2147483647 h 95"/>
              <a:gd name="T76" fmla="*/ 2147483647 w 89"/>
              <a:gd name="T77" fmla="*/ 2147483647 h 95"/>
              <a:gd name="T78" fmla="*/ 2147483647 w 89"/>
              <a:gd name="T79" fmla="*/ 2147483647 h 95"/>
              <a:gd name="T80" fmla="*/ 2147483647 w 89"/>
              <a:gd name="T81" fmla="*/ 2147483647 h 95"/>
              <a:gd name="T82" fmla="*/ 2147483647 w 89"/>
              <a:gd name="T83" fmla="*/ 2147483647 h 95"/>
              <a:gd name="T84" fmla="*/ 2147483647 w 89"/>
              <a:gd name="T85" fmla="*/ 2147483647 h 95"/>
              <a:gd name="T86" fmla="*/ 2147483647 w 89"/>
              <a:gd name="T87" fmla="*/ 2147483647 h 95"/>
              <a:gd name="T88" fmla="*/ 2147483647 w 89"/>
              <a:gd name="T89" fmla="*/ 2147483647 h 95"/>
              <a:gd name="T90" fmla="*/ 2147483647 w 89"/>
              <a:gd name="T91" fmla="*/ 2147483647 h 95"/>
              <a:gd name="T92" fmla="*/ 0 w 89"/>
              <a:gd name="T93" fmla="*/ 2147483647 h 95"/>
              <a:gd name="T94" fmla="*/ 2147483647 w 89"/>
              <a:gd name="T95" fmla="*/ 2147483647 h 95"/>
              <a:gd name="T96" fmla="*/ 2147483647 w 89"/>
              <a:gd name="T97" fmla="*/ 2147483647 h 95"/>
              <a:gd name="T98" fmla="*/ 2147483647 w 89"/>
              <a:gd name="T99" fmla="*/ 2147483647 h 95"/>
              <a:gd name="T100" fmla="*/ 2147483647 w 89"/>
              <a:gd name="T101" fmla="*/ 2147483647 h 95"/>
              <a:gd name="T102" fmla="*/ 2147483647 w 89"/>
              <a:gd name="T103" fmla="*/ 2147483647 h 95"/>
              <a:gd name="T104" fmla="*/ 2147483647 w 89"/>
              <a:gd name="T105" fmla="*/ 0 h 95"/>
              <a:gd name="T106" fmla="*/ 2147483647 w 89"/>
              <a:gd name="T107" fmla="*/ 0 h 95"/>
              <a:gd name="T108" fmla="*/ 2147483647 w 89"/>
              <a:gd name="T109" fmla="*/ 2147483647 h 95"/>
              <a:gd name="T110" fmla="*/ 2147483647 w 89"/>
              <a:gd name="T111" fmla="*/ 2147483647 h 95"/>
              <a:gd name="T112" fmla="*/ 2147483647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1"/>
                </a:moveTo>
                <a:cubicBezTo>
                  <a:pt x="84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8" y="53"/>
                  <a:pt x="48" y="53"/>
                  <a:pt x="48" y="53"/>
                </a:cubicBezTo>
                <a:cubicBezTo>
                  <a:pt x="75" y="21"/>
                  <a:pt x="75" y="21"/>
                  <a:pt x="75" y="21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70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5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3"/>
                  <a:pt x="60" y="93"/>
                  <a:pt x="60" y="93"/>
                </a:cubicBezTo>
                <a:cubicBezTo>
                  <a:pt x="62" y="93"/>
                  <a:pt x="63" y="92"/>
                  <a:pt x="65" y="92"/>
                </a:cubicBezTo>
                <a:close/>
                <a:moveTo>
                  <a:pt x="59" y="91"/>
                </a:moveTo>
                <a:cubicBezTo>
                  <a:pt x="68" y="75"/>
                  <a:pt x="68" y="75"/>
                  <a:pt x="68" y="75"/>
                </a:cubicBezTo>
                <a:cubicBezTo>
                  <a:pt x="66" y="73"/>
                  <a:pt x="66" y="73"/>
                  <a:pt x="66" y="73"/>
                </a:cubicBezTo>
                <a:cubicBezTo>
                  <a:pt x="57" y="88"/>
                  <a:pt x="57" y="88"/>
                  <a:pt x="57" y="88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56" y="84"/>
                </a:moveTo>
                <a:cubicBezTo>
                  <a:pt x="64" y="72"/>
                  <a:pt x="64" y="72"/>
                  <a:pt x="64" y="72"/>
                </a:cubicBezTo>
                <a:cubicBezTo>
                  <a:pt x="62" y="70"/>
                  <a:pt x="62" y="70"/>
                  <a:pt x="62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4" y="78"/>
                </a:moveTo>
                <a:cubicBezTo>
                  <a:pt x="60" y="68"/>
                  <a:pt x="60" y="68"/>
                  <a:pt x="60" y="68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4"/>
                  <a:pt x="53" y="74"/>
                  <a:pt x="53" y="74"/>
                </a:cubicBezTo>
                <a:cubicBezTo>
                  <a:pt x="54" y="78"/>
                  <a:pt x="54" y="78"/>
                  <a:pt x="54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9" y="65"/>
                </a:moveTo>
                <a:cubicBezTo>
                  <a:pt x="51" y="60"/>
                  <a:pt x="51" y="60"/>
                  <a:pt x="51" y="60"/>
                </a:cubicBezTo>
                <a:cubicBezTo>
                  <a:pt x="49" y="59"/>
                  <a:pt x="49" y="59"/>
                  <a:pt x="49" y="59"/>
                </a:cubicBezTo>
                <a:cubicBezTo>
                  <a:pt x="48" y="61"/>
                  <a:pt x="48" y="61"/>
                  <a:pt x="48" y="61"/>
                </a:cubicBezTo>
                <a:cubicBezTo>
                  <a:pt x="49" y="65"/>
                  <a:pt x="49" y="65"/>
                  <a:pt x="49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60" y="17"/>
                </a:move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38" y="27"/>
                  <a:pt x="37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9" y="95"/>
                  <a:pt x="42" y="95"/>
                </a:cubicBezTo>
                <a:cubicBezTo>
                  <a:pt x="47" y="95"/>
                  <a:pt x="52" y="94"/>
                  <a:pt x="56" y="92"/>
                </a:cubicBezTo>
                <a:cubicBezTo>
                  <a:pt x="42" y="54"/>
                  <a:pt x="42" y="54"/>
                  <a:pt x="42" y="54"/>
                </a:cubicBezTo>
                <a:cubicBezTo>
                  <a:pt x="69" y="23"/>
                  <a:pt x="69" y="23"/>
                  <a:pt x="69" y="23"/>
                </a:cubicBezTo>
                <a:cubicBezTo>
                  <a:pt x="66" y="20"/>
                  <a:pt x="63" y="18"/>
                  <a:pt x="60" y="17"/>
                </a:cubicBezTo>
                <a:close/>
                <a:moveTo>
                  <a:pt x="43" y="0"/>
                </a:moveTo>
                <a:cubicBezTo>
                  <a:pt x="42" y="0"/>
                  <a:pt x="40" y="0"/>
                  <a:pt x="39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2" y="4"/>
                  <a:pt x="62" y="4"/>
                  <a:pt x="62" y="4"/>
                </a:cubicBezTo>
                <a:cubicBezTo>
                  <a:pt x="56" y="1"/>
                  <a:pt x="50" y="0"/>
                  <a:pt x="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49" name="Freeform 99"/>
          <p:cNvSpPr>
            <a:spLocks noEditPoints="1" noChangeArrowheads="1"/>
          </p:cNvSpPr>
          <p:nvPr/>
        </p:nvSpPr>
        <p:spPr bwMode="auto">
          <a:xfrm>
            <a:off x="7217650" y="5576743"/>
            <a:ext cx="412589" cy="444327"/>
          </a:xfrm>
          <a:custGeom>
            <a:avLst/>
            <a:gdLst>
              <a:gd name="T0" fmla="*/ 2147483647 w 89"/>
              <a:gd name="T1" fmla="*/ 2147483647 h 92"/>
              <a:gd name="T2" fmla="*/ 2147483647 w 89"/>
              <a:gd name="T3" fmla="*/ 2147483647 h 92"/>
              <a:gd name="T4" fmla="*/ 2147483647 w 89"/>
              <a:gd name="T5" fmla="*/ 2147483647 h 92"/>
              <a:gd name="T6" fmla="*/ 2147483647 w 89"/>
              <a:gd name="T7" fmla="*/ 2147483647 h 92"/>
              <a:gd name="T8" fmla="*/ 2147483647 w 89"/>
              <a:gd name="T9" fmla="*/ 2147483647 h 92"/>
              <a:gd name="T10" fmla="*/ 2147483647 w 89"/>
              <a:gd name="T11" fmla="*/ 2147483647 h 92"/>
              <a:gd name="T12" fmla="*/ 2147483647 w 89"/>
              <a:gd name="T13" fmla="*/ 2147483647 h 92"/>
              <a:gd name="T14" fmla="*/ 2147483647 w 89"/>
              <a:gd name="T15" fmla="*/ 2147483647 h 92"/>
              <a:gd name="T16" fmla="*/ 2147483647 w 89"/>
              <a:gd name="T17" fmla="*/ 2147483647 h 92"/>
              <a:gd name="T18" fmla="*/ 2147483647 w 89"/>
              <a:gd name="T19" fmla="*/ 2147483647 h 92"/>
              <a:gd name="T20" fmla="*/ 2147483647 w 89"/>
              <a:gd name="T21" fmla="*/ 2147483647 h 92"/>
              <a:gd name="T22" fmla="*/ 2147483647 w 89"/>
              <a:gd name="T23" fmla="*/ 2147483647 h 92"/>
              <a:gd name="T24" fmla="*/ 2147483647 w 89"/>
              <a:gd name="T25" fmla="*/ 2147483647 h 92"/>
              <a:gd name="T26" fmla="*/ 2147483647 w 89"/>
              <a:gd name="T27" fmla="*/ 2147483647 h 92"/>
              <a:gd name="T28" fmla="*/ 2147483647 w 89"/>
              <a:gd name="T29" fmla="*/ 2147483647 h 92"/>
              <a:gd name="T30" fmla="*/ 2147483647 w 89"/>
              <a:gd name="T31" fmla="*/ 2147483647 h 92"/>
              <a:gd name="T32" fmla="*/ 2147483647 w 89"/>
              <a:gd name="T33" fmla="*/ 2147483647 h 92"/>
              <a:gd name="T34" fmla="*/ 2147483647 w 89"/>
              <a:gd name="T35" fmla="*/ 2147483647 h 92"/>
              <a:gd name="T36" fmla="*/ 2147483647 w 89"/>
              <a:gd name="T37" fmla="*/ 2147483647 h 92"/>
              <a:gd name="T38" fmla="*/ 2147483647 w 89"/>
              <a:gd name="T39" fmla="*/ 2147483647 h 92"/>
              <a:gd name="T40" fmla="*/ 2147483647 w 89"/>
              <a:gd name="T41" fmla="*/ 2147483647 h 92"/>
              <a:gd name="T42" fmla="*/ 2147483647 w 89"/>
              <a:gd name="T43" fmla="*/ 2147483647 h 92"/>
              <a:gd name="T44" fmla="*/ 2147483647 w 89"/>
              <a:gd name="T45" fmla="*/ 2147483647 h 92"/>
              <a:gd name="T46" fmla="*/ 2147483647 w 89"/>
              <a:gd name="T47" fmla="*/ 2147483647 h 92"/>
              <a:gd name="T48" fmla="*/ 2147483647 w 89"/>
              <a:gd name="T49" fmla="*/ 2147483647 h 92"/>
              <a:gd name="T50" fmla="*/ 2147483647 w 89"/>
              <a:gd name="T51" fmla="*/ 2147483647 h 92"/>
              <a:gd name="T52" fmla="*/ 2147483647 w 89"/>
              <a:gd name="T53" fmla="*/ 2147483647 h 92"/>
              <a:gd name="T54" fmla="*/ 2147483647 w 89"/>
              <a:gd name="T55" fmla="*/ 2147483647 h 92"/>
              <a:gd name="T56" fmla="*/ 2147483647 w 89"/>
              <a:gd name="T57" fmla="*/ 2147483647 h 92"/>
              <a:gd name="T58" fmla="*/ 2147483647 w 89"/>
              <a:gd name="T59" fmla="*/ 2147483647 h 92"/>
              <a:gd name="T60" fmla="*/ 2147483647 w 89"/>
              <a:gd name="T61" fmla="*/ 2147483647 h 92"/>
              <a:gd name="T62" fmla="*/ 2147483647 w 89"/>
              <a:gd name="T63" fmla="*/ 2147483647 h 92"/>
              <a:gd name="T64" fmla="*/ 2147483647 w 89"/>
              <a:gd name="T65" fmla="*/ 2147483647 h 92"/>
              <a:gd name="T66" fmla="*/ 2147483647 w 89"/>
              <a:gd name="T67" fmla="*/ 2147483647 h 92"/>
              <a:gd name="T68" fmla="*/ 2147483647 w 89"/>
              <a:gd name="T69" fmla="*/ 2147483647 h 92"/>
              <a:gd name="T70" fmla="*/ 2147483647 w 89"/>
              <a:gd name="T71" fmla="*/ 2147483647 h 92"/>
              <a:gd name="T72" fmla="*/ 2147483647 w 89"/>
              <a:gd name="T73" fmla="*/ 2147483647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p>
            <a:endParaRPr lang="zh-CN" altLang="en-US">
              <a:latin typeface="汉仪旗黑-55简" panose="00020600040101010101" charset="-128"/>
              <a:ea typeface="汉仪旗黑-55简" panose="00020600040101010101" charset="-128"/>
              <a:cs typeface="汉仪旗黑-55简" panose="00020600040101010101" charset="-128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4330" y="792480"/>
            <a:ext cx="9410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 we giv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ing you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Lit-tool</a:t>
            </a:r>
            <a:endParaRPr lang="zh-CN" altLang="en-US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15" grpId="0" bldLvl="0" animBg="1"/>
      <p:bldP spid="249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  <p:tag name="KSO_WM_UNIT_PLACING_PICTURE_USER_VIEWPORT" val="{&quot;height&quot;:766,&quot;width&quot;:1631}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  <p:tag name="KSO_WM_UNIT_PLACING_PICTURE_USER_VIEWPORT" val="{&quot;height&quot;:766,&quot;width&quot;:1631}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  <p:tag name="KSO_WM_UNIT_PLACING_PICTURE_USER_VIEWPORT" val="{&quot;height&quot;:766,&quot;width&quot;:1631}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  <p:tag name="KSO_WM_UNIT_PLACING_PICTURE_USER_VIEWPORT" val="{&quot;height&quot;:766,&quot;width&quot;:1631}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COMMONDATA" val="eyJoZGlkIjoiOGZmNDIyNDFkZWExMTM3MmNmMDQ3YmNhMjg0YjliZGUifQ=="/>
  <p:tag name="KSO_WPP_MARK_KEY" val="18b9a96c-69df-4d95-ab14-f15b8257b11f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163"/>
      </a:accent1>
      <a:accent2>
        <a:srgbClr val="4F71C9"/>
      </a:accent2>
      <a:accent3>
        <a:srgbClr val="1E3163"/>
      </a:accent3>
      <a:accent4>
        <a:srgbClr val="4F71C9"/>
      </a:accent4>
      <a:accent5>
        <a:srgbClr val="1E3163"/>
      </a:accent5>
      <a:accent6>
        <a:srgbClr val="4F71C9"/>
      </a:accent6>
      <a:hlink>
        <a:srgbClr val="1E3163"/>
      </a:hlink>
      <a:folHlink>
        <a:srgbClr val="4F71C9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5简"/>
        <a:ea typeface=""/>
        <a:cs typeface=""/>
        <a:font script="Jpan" typeface="ＭＳ Ｐゴシック"/>
        <a:font script="Hang" typeface="맑은 고딕"/>
        <a:font script="Hans" typeface="汉仪旗黑-55简"/>
        <a:font script="Hant" typeface="新細明體"/>
        <a:font script="Arab" typeface="汉仪旗黑-55简"/>
        <a:font script="Hebr" typeface="汉仪旗黑-5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2855</Words>
  <Application>WPS 演示</Application>
  <PresentationFormat>宽屏</PresentationFormat>
  <Paragraphs>279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汉仪旗黑-55简</vt:lpstr>
      <vt:lpstr>汉仪雅酷黑 65W</vt:lpstr>
      <vt:lpstr>MS UI Gothic</vt:lpstr>
      <vt:lpstr>Microsoft YaHei UI</vt:lpstr>
      <vt:lpstr>Yu Gothic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hl81829782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HL81829782</dc:creator>
  <cp:lastModifiedBy>大熊先生</cp:lastModifiedBy>
  <cp:revision>22</cp:revision>
  <dcterms:created xsi:type="dcterms:W3CDTF">2022-09-26T05:36:00Z</dcterms:created>
  <dcterms:modified xsi:type="dcterms:W3CDTF">2023-08-27T03:54:07Z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A0EB9021C05B43B099F892EBF306D6E7_11</vt:lpwstr>
  </property>
  <property fmtid="{D5CDD505-2E9C-101B-9397-08002B2CF9AE}" pid="3" name="KSOProductBuildVer">
    <vt:lpwstr>2052-11.1.0.14309</vt:lpwstr>
  </property>
</Properties>
</file>